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15" r:id="rId4"/>
    <p:sldMasterId id="2147483727" r:id="rId5"/>
    <p:sldMasterId id="2147483740" r:id="rId6"/>
  </p:sldMasterIdLst>
  <p:notesMasterIdLst>
    <p:notesMasterId r:id="rId68"/>
  </p:notesMasterIdLst>
  <p:handoutMasterIdLst>
    <p:handoutMasterId r:id="rId69"/>
  </p:handoutMasterIdLst>
  <p:sldIdLst>
    <p:sldId id="328" r:id="rId7"/>
    <p:sldId id="325" r:id="rId8"/>
    <p:sldId id="351" r:id="rId9"/>
    <p:sldId id="338" r:id="rId10"/>
    <p:sldId id="340" r:id="rId11"/>
    <p:sldId id="352" r:id="rId12"/>
    <p:sldId id="353" r:id="rId13"/>
    <p:sldId id="354" r:id="rId14"/>
    <p:sldId id="355" r:id="rId15"/>
    <p:sldId id="356" r:id="rId16"/>
    <p:sldId id="357" r:id="rId17"/>
    <p:sldId id="358" r:id="rId18"/>
    <p:sldId id="359" r:id="rId19"/>
    <p:sldId id="360" r:id="rId20"/>
    <p:sldId id="361" r:id="rId21"/>
    <p:sldId id="362" r:id="rId22"/>
    <p:sldId id="363" r:id="rId23"/>
    <p:sldId id="364" r:id="rId24"/>
    <p:sldId id="365" r:id="rId25"/>
    <p:sldId id="366" r:id="rId26"/>
    <p:sldId id="367" r:id="rId27"/>
    <p:sldId id="368" r:id="rId28"/>
    <p:sldId id="369" r:id="rId29"/>
    <p:sldId id="370" r:id="rId30"/>
    <p:sldId id="371" r:id="rId31"/>
    <p:sldId id="372" r:id="rId32"/>
    <p:sldId id="373" r:id="rId33"/>
    <p:sldId id="374" r:id="rId34"/>
    <p:sldId id="375" r:id="rId35"/>
    <p:sldId id="376" r:id="rId36"/>
    <p:sldId id="377" r:id="rId37"/>
    <p:sldId id="378" r:id="rId38"/>
    <p:sldId id="379" r:id="rId39"/>
    <p:sldId id="381" r:id="rId40"/>
    <p:sldId id="380" r:id="rId41"/>
    <p:sldId id="382" r:id="rId42"/>
    <p:sldId id="383" r:id="rId43"/>
    <p:sldId id="384" r:id="rId44"/>
    <p:sldId id="385" r:id="rId45"/>
    <p:sldId id="386" r:id="rId46"/>
    <p:sldId id="387" r:id="rId47"/>
    <p:sldId id="388" r:id="rId48"/>
    <p:sldId id="389" r:id="rId49"/>
    <p:sldId id="390" r:id="rId50"/>
    <p:sldId id="391" r:id="rId51"/>
    <p:sldId id="392" r:id="rId52"/>
    <p:sldId id="394" r:id="rId53"/>
    <p:sldId id="395" r:id="rId54"/>
    <p:sldId id="396" r:id="rId55"/>
    <p:sldId id="397" r:id="rId56"/>
    <p:sldId id="398" r:id="rId57"/>
    <p:sldId id="399" r:id="rId58"/>
    <p:sldId id="400" r:id="rId59"/>
    <p:sldId id="401" r:id="rId60"/>
    <p:sldId id="402" r:id="rId61"/>
    <p:sldId id="403" r:id="rId62"/>
    <p:sldId id="404" r:id="rId63"/>
    <p:sldId id="406" r:id="rId64"/>
    <p:sldId id="407" r:id="rId65"/>
    <p:sldId id="350" r:id="rId66"/>
    <p:sldId id="408" r:id="rId67"/>
  </p:sldIdLst>
  <p:sldSz cx="12192000" cy="6858000"/>
  <p:notesSz cx="6858000" cy="9144000"/>
  <p:embeddedFontLst>
    <p:embeddedFont>
      <p:font typeface="Agfa Rotis Sans Serif" panose="00000700000000000000"/>
      <p:regular r:id="rId70"/>
      <p:bold r:id="rId71"/>
      <p:italic r:id="rId72"/>
    </p:embeddedFont>
    <p:embeddedFont>
      <p:font typeface="Calibri" panose="020F0502020204030204" pitchFamily="34" charset="0"/>
      <p:regular r:id="rId73"/>
      <p:bold r:id="rId74"/>
      <p:italic r:id="rId75"/>
      <p:boldItalic r:id="rId76"/>
    </p:embeddedFont>
    <p:embeddedFont>
      <p:font typeface="Georgia" panose="02040502050405020303" pitchFamily="18" charset="0"/>
      <p:regular r:id="rId77"/>
      <p:bold r:id="rId78"/>
      <p:italic r:id="rId79"/>
      <p:boldItalic r:id="rId80"/>
    </p:embeddedFont>
    <p:embeddedFont>
      <p:font typeface="Graphik" panose="020B0503030202060203" pitchFamily="34" charset="0"/>
      <p:regular r:id="rId81"/>
      <p:bold r:id="rId82"/>
      <p:italic r:id="rId83"/>
      <p:boldItalic r:id="rId84"/>
    </p:embeddedFont>
    <p:embeddedFont>
      <p:font typeface="Graphik Black" panose="020B0A03030202060203" pitchFamily="34" charset="0"/>
      <p:bold r:id="rId85"/>
      <p:boldItalic r:id="rId8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040" userDrawn="1">
          <p15:clr>
            <a:srgbClr val="A4A3A4"/>
          </p15:clr>
        </p15:guide>
        <p15:guide id="3" pos="2640" userDrawn="1">
          <p15:clr>
            <a:srgbClr val="A4A3A4"/>
          </p15:clr>
        </p15:guide>
        <p15:guide id="4"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A8DF"/>
    <a:srgbClr val="77A4DC"/>
    <a:srgbClr val="6B9AD2"/>
    <a:srgbClr val="5E8DC7"/>
    <a:srgbClr val="4778B5"/>
    <a:srgbClr val="7AA7DE"/>
    <a:srgbClr val="739FD7"/>
    <a:srgbClr val="6893CB"/>
    <a:srgbClr val="5580BA"/>
    <a:srgbClr val="406DA9"/>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71" autoAdjust="0"/>
    <p:restoredTop sz="85108" autoAdjust="0"/>
  </p:normalViewPr>
  <p:slideViewPr>
    <p:cSldViewPr>
      <p:cViewPr varScale="1">
        <p:scale>
          <a:sx n="91" d="100"/>
          <a:sy n="91" d="100"/>
        </p:scale>
        <p:origin x="192" y="96"/>
      </p:cViewPr>
      <p:guideLst>
        <p:guide pos="5040"/>
        <p:guide pos="2640"/>
        <p:guide orient="horz" pos="2160"/>
      </p:guideLst>
    </p:cSldViewPr>
  </p:slideViewPr>
  <p:notesTextViewPr>
    <p:cViewPr>
      <p:scale>
        <a:sx n="1" d="1"/>
        <a:sy n="1" d="1"/>
      </p:scale>
      <p:origin x="0" y="0"/>
    </p:cViewPr>
  </p:notesTextViewPr>
  <p:sorterViewPr>
    <p:cViewPr varScale="1">
      <p:scale>
        <a:sx n="1" d="1"/>
        <a:sy n="1" d="1"/>
      </p:scale>
      <p:origin x="0" y="0"/>
    </p:cViewPr>
  </p:sorterViewPr>
  <p:notesViewPr>
    <p:cSldViewPr>
      <p:cViewPr varScale="1">
        <p:scale>
          <a:sx n="50" d="100"/>
          <a:sy n="50" d="100"/>
        </p:scale>
        <p:origin x="2574" y="18"/>
      </p:cViewPr>
      <p:guideLst/>
    </p:cSldViewPr>
  </p:notesViewPr>
  <p:gridSpacing cx="36576" cy="36576"/>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slide" Target="slides/slide57.xml"/><Relationship Id="rId68" Type="http://schemas.openxmlformats.org/officeDocument/2006/relationships/notesMaster" Target="notesMasters/notesMaster1.xml"/><Relationship Id="rId76" Type="http://schemas.openxmlformats.org/officeDocument/2006/relationships/font" Target="fonts/font7.fntdata"/><Relationship Id="rId84" Type="http://schemas.openxmlformats.org/officeDocument/2006/relationships/font" Target="fonts/font15.fntdata"/><Relationship Id="rId89" Type="http://schemas.openxmlformats.org/officeDocument/2006/relationships/theme" Target="theme/theme1.xml"/><Relationship Id="rId7" Type="http://schemas.openxmlformats.org/officeDocument/2006/relationships/slide" Target="slides/slide1.xml"/><Relationship Id="rId71" Type="http://schemas.openxmlformats.org/officeDocument/2006/relationships/font" Target="fonts/font2.fntdata"/><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font" Target="fonts/font5.fntdata"/><Relationship Id="rId79" Type="http://schemas.openxmlformats.org/officeDocument/2006/relationships/font" Target="fonts/font10.fntdata"/><Relationship Id="rId87"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5.xml"/><Relationship Id="rId82" Type="http://schemas.openxmlformats.org/officeDocument/2006/relationships/font" Target="fonts/font13.fntdata"/><Relationship Id="rId90" Type="http://schemas.openxmlformats.org/officeDocument/2006/relationships/tableStyles" Target="tableStyles.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handoutMaster" Target="handoutMasters/handoutMaster1.xml"/><Relationship Id="rId77" Type="http://schemas.openxmlformats.org/officeDocument/2006/relationships/font" Target="fonts/font8.fntdata"/><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font" Target="fonts/font3.fntdata"/><Relationship Id="rId80" Type="http://schemas.openxmlformats.org/officeDocument/2006/relationships/font" Target="fonts/font11.fntdata"/><Relationship Id="rId85" Type="http://schemas.openxmlformats.org/officeDocument/2006/relationships/font" Target="fonts/font16.fntdata"/><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viewProps" Target="viewProps.xml"/><Relationship Id="rId9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4" Type="http://schemas.openxmlformats.org/officeDocument/2006/relationships/slideMaster" Target="slideMasters/slideMaster1.xml"/><Relationship Id="rId9"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rejas, Franklin R." userId="15ff70f9-a488-418b-8ac8-4829c621e219" providerId="ADAL" clId="{76F7216C-5D06-4AE5-BEB3-37A94DF01037}"/>
    <pc:docChg chg="undo modSld">
      <pc:chgData name="Parejas, Franklin R." userId="15ff70f9-a488-418b-8ac8-4829c621e219" providerId="ADAL" clId="{76F7216C-5D06-4AE5-BEB3-37A94DF01037}" dt="2019-02-18T02:55:27.568" v="5"/>
      <pc:docMkLst>
        <pc:docMk/>
      </pc:docMkLst>
      <pc:sldChg chg="modTransition">
        <pc:chgData name="Parejas, Franklin R." userId="15ff70f9-a488-418b-8ac8-4829c621e219" providerId="ADAL" clId="{76F7216C-5D06-4AE5-BEB3-37A94DF01037}" dt="2019-02-18T02:46:17.589" v="0"/>
        <pc:sldMkLst>
          <pc:docMk/>
          <pc:sldMk cId="2696594540" sldId="325"/>
        </pc:sldMkLst>
      </pc:sldChg>
      <pc:sldChg chg="modTransition">
        <pc:chgData name="Parejas, Franklin R." userId="15ff70f9-a488-418b-8ac8-4829c621e219" providerId="ADAL" clId="{76F7216C-5D06-4AE5-BEB3-37A94DF01037}" dt="2019-02-18T02:46:17.589" v="0"/>
        <pc:sldMkLst>
          <pc:docMk/>
          <pc:sldMk cId="2053716918" sldId="351"/>
        </pc:sldMkLst>
      </pc:sldChg>
      <pc:sldChg chg="modSp">
        <pc:chgData name="Parejas, Franklin R." userId="15ff70f9-a488-418b-8ac8-4829c621e219" providerId="ADAL" clId="{76F7216C-5D06-4AE5-BEB3-37A94DF01037}" dt="2019-02-18T02:54:17.139" v="4" actId="20577"/>
        <pc:sldMkLst>
          <pc:docMk/>
          <pc:sldMk cId="3107306127" sldId="400"/>
        </pc:sldMkLst>
        <pc:spChg chg="mod">
          <ac:chgData name="Parejas, Franklin R." userId="15ff70f9-a488-418b-8ac8-4829c621e219" providerId="ADAL" clId="{76F7216C-5D06-4AE5-BEB3-37A94DF01037}" dt="2019-02-18T02:54:17.139" v="4" actId="20577"/>
          <ac:spMkLst>
            <pc:docMk/>
            <pc:sldMk cId="3107306127" sldId="400"/>
            <ac:spMk id="6" creationId="{9197B161-8B71-419A-ABCD-97B1243770E9}"/>
          </ac:spMkLst>
        </pc:spChg>
      </pc:sldChg>
      <pc:sldChg chg="modTransition">
        <pc:chgData name="Parejas, Franklin R." userId="15ff70f9-a488-418b-8ac8-4829c621e219" providerId="ADAL" clId="{76F7216C-5D06-4AE5-BEB3-37A94DF01037}" dt="2019-02-18T02:55:27.568" v="5"/>
        <pc:sldMkLst>
          <pc:docMk/>
          <pc:sldMk cId="874636388" sldId="40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BD7333-DD87-4773-BED3-E2892A4094EE}" type="datetimeFigureOut">
              <a:rPr lang="en-US" smtClean="0"/>
              <a:t>2/18/2019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A0E21C-7E3E-40C1-A5B4-152F0F11E190}" type="slidenum">
              <a:rPr lang="en-US" smtClean="0"/>
              <a:t>‹#›</a:t>
            </a:fld>
            <a:endParaRPr lang="en-US" dirty="0"/>
          </a:p>
        </p:txBody>
      </p:sp>
    </p:spTree>
    <p:extLst>
      <p:ext uri="{BB962C8B-B14F-4D97-AF65-F5344CB8AC3E}">
        <p14:creationId xmlns:p14="http://schemas.microsoft.com/office/powerpoint/2010/main" val="1635044645"/>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12.gif>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9D084F-DC83-4EB0-8CED-52E9AA3ECA1C}" type="datetimeFigureOut">
              <a:rPr lang="en-US" smtClean="0"/>
              <a:t>2/18/2019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157E0A-F321-48DC-AF94-681D4DCF344D}" type="slidenum">
              <a:rPr lang="en-US" smtClean="0"/>
              <a:t>‹#›</a:t>
            </a:fld>
            <a:endParaRPr lang="en-US" dirty="0"/>
          </a:p>
        </p:txBody>
      </p:sp>
    </p:spTree>
    <p:extLst>
      <p:ext uri="{BB962C8B-B14F-4D97-AF65-F5344CB8AC3E}">
        <p14:creationId xmlns:p14="http://schemas.microsoft.com/office/powerpoint/2010/main" val="3796904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95239">
              <a:defRPr/>
            </a:pPr>
            <a:r>
              <a:rPr lang="en-US" dirty="0"/>
              <a:t>Image copyright: </a:t>
            </a:r>
            <a:r>
              <a:rPr lang="en-US" dirty="0" err="1"/>
              <a:t>storyandstructure.com</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779EB54-D6B1-B94B-A507-36978AAE1873}"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3393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95239">
              <a:defRPr/>
            </a:pPr>
            <a:r>
              <a:rPr lang="en-US" dirty="0"/>
              <a:t>Copyright: fjord</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779EB54-D6B1-B94B-A507-36978AAE1873}"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2511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54397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779EB54-D6B1-B94B-A507-36978AAE1873}"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60</a:t>
            </a:fld>
            <a:endParaRPr kumimoji="0" lang="en-US" sz="13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758957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Master: Dark">
    <p:bg>
      <p:bgPr>
        <a:gradFill flip="none" rotWithShape="1">
          <a:gsLst>
            <a:gs pos="48000">
              <a:srgbClr val="F4F4F4"/>
            </a:gs>
            <a:gs pos="100000">
              <a:srgbClr val="E4E4E4"/>
            </a:gs>
          </a:gsLst>
          <a:lin ang="5400000" scaled="0"/>
          <a:tileRect/>
        </a:gradFill>
        <a:effectLst/>
      </p:bgPr>
    </p:bg>
    <p:spTree>
      <p:nvGrpSpPr>
        <p:cNvPr id="1" name=""/>
        <p:cNvGrpSpPr/>
        <p:nvPr/>
      </p:nvGrpSpPr>
      <p:grpSpPr>
        <a:xfrm>
          <a:off x="0" y="0"/>
          <a:ext cx="0" cy="0"/>
          <a:chOff x="0" y="0"/>
          <a:chExt cx="0" cy="0"/>
        </a:xfrm>
      </p:grpSpPr>
      <p:pic>
        <p:nvPicPr>
          <p:cNvPr id="2050" name="Picture 2" descr="Image result for circuit hardware"/>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a:stretch/>
        </p:blipFill>
        <p:spPr bwMode="auto">
          <a:xfrm>
            <a:off x="-35668" y="-1"/>
            <a:ext cx="12227668"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userDrawn="1"/>
        </p:nvSpPr>
        <p:spPr>
          <a:xfrm>
            <a:off x="-35668" y="0"/>
            <a:ext cx="12227668" cy="6858000"/>
          </a:xfrm>
          <a:prstGeom prst="rect">
            <a:avLst/>
          </a:prstGeom>
          <a:gradFill>
            <a:gsLst>
              <a:gs pos="28000">
                <a:schemeClr val="bg1">
                  <a:alpha val="67000"/>
                </a:schemeClr>
              </a:gs>
              <a:gs pos="67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0" name="Group 4"/>
          <p:cNvGrpSpPr>
            <a:grpSpLocks noChangeAspect="1"/>
          </p:cNvGrpSpPr>
          <p:nvPr userDrawn="1"/>
        </p:nvGrpSpPr>
        <p:grpSpPr bwMode="auto">
          <a:xfrm>
            <a:off x="10090370" y="442495"/>
            <a:ext cx="1749397" cy="462761"/>
            <a:chOff x="243" y="1559"/>
            <a:chExt cx="1308" cy="346"/>
          </a:xfrm>
        </p:grpSpPr>
        <p:sp>
          <p:nvSpPr>
            <p:cNvPr id="11" name="Freeform 6"/>
            <p:cNvSpPr>
              <a:spLocks/>
            </p:cNvSpPr>
            <p:nvPr/>
          </p:nvSpPr>
          <p:spPr bwMode="auto">
            <a:xfrm>
              <a:off x="1005" y="1559"/>
              <a:ext cx="129" cy="137"/>
            </a:xfrm>
            <a:custGeom>
              <a:avLst/>
              <a:gdLst>
                <a:gd name="T0" fmla="*/ 0 w 387"/>
                <a:gd name="T1" fmla="*/ 0 h 411"/>
                <a:gd name="T2" fmla="*/ 387 w 387"/>
                <a:gd name="T3" fmla="*/ 157 h 411"/>
                <a:gd name="T4" fmla="*/ 387 w 387"/>
                <a:gd name="T5" fmla="*/ 254 h 411"/>
                <a:gd name="T6" fmla="*/ 0 w 387"/>
                <a:gd name="T7" fmla="*/ 411 h 411"/>
                <a:gd name="T8" fmla="*/ 0 w 387"/>
                <a:gd name="T9" fmla="*/ 290 h 411"/>
                <a:gd name="T10" fmla="*/ 226 w 387"/>
                <a:gd name="T11" fmla="*/ 206 h 411"/>
                <a:gd name="T12" fmla="*/ 0 w 387"/>
                <a:gd name="T13" fmla="*/ 117 h 411"/>
                <a:gd name="T14" fmla="*/ 0 w 387"/>
                <a:gd name="T15" fmla="*/ 0 h 4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7" h="411">
                  <a:moveTo>
                    <a:pt x="0" y="0"/>
                  </a:moveTo>
                  <a:lnTo>
                    <a:pt x="387" y="157"/>
                  </a:lnTo>
                  <a:lnTo>
                    <a:pt x="387" y="254"/>
                  </a:lnTo>
                  <a:lnTo>
                    <a:pt x="0" y="411"/>
                  </a:lnTo>
                  <a:lnTo>
                    <a:pt x="0" y="290"/>
                  </a:lnTo>
                  <a:lnTo>
                    <a:pt x="226" y="206"/>
                  </a:lnTo>
                  <a:lnTo>
                    <a:pt x="0" y="117"/>
                  </a:lnTo>
                  <a:lnTo>
                    <a:pt x="0" y="0"/>
                  </a:lnTo>
                  <a:close/>
                </a:path>
              </a:pathLst>
            </a:custGeom>
            <a:solidFill>
              <a:srgbClr val="00D700"/>
            </a:solidFill>
            <a:ln w="0">
              <a:noFill/>
              <a:prstDash val="solid"/>
              <a:round/>
              <a:headEnd/>
              <a:tailEnd/>
            </a:ln>
          </p:spPr>
          <p:txBody>
            <a:bodyPr vert="horz" wrap="square" lIns="56650" tIns="28325" rIns="56650" bIns="28325" numCol="1" anchor="t" anchorCtr="0" compatLnSpc="1">
              <a:prstTxWarp prst="textNoShape">
                <a:avLst/>
              </a:prstTxWarp>
            </a:bodyPr>
            <a:lstStyle/>
            <a:p>
              <a:pPr defTabSz="566471"/>
              <a:endParaRPr lang="en-US" sz="1115" kern="0" dirty="0">
                <a:solidFill>
                  <a:sysClr val="windowText" lastClr="000000"/>
                </a:solidFill>
              </a:endParaRPr>
            </a:p>
          </p:txBody>
        </p:sp>
        <p:sp>
          <p:nvSpPr>
            <p:cNvPr id="12" name="Freeform 7"/>
            <p:cNvSpPr>
              <a:spLocks noEditPoints="1"/>
            </p:cNvSpPr>
            <p:nvPr/>
          </p:nvSpPr>
          <p:spPr bwMode="auto">
            <a:xfrm>
              <a:off x="243" y="1704"/>
              <a:ext cx="1308" cy="201"/>
            </a:xfrm>
            <a:custGeom>
              <a:avLst/>
              <a:gdLst>
                <a:gd name="T0" fmla="*/ 127 w 3923"/>
                <a:gd name="T1" fmla="*/ 475 h 602"/>
                <a:gd name="T2" fmla="*/ 251 w 3923"/>
                <a:gd name="T3" fmla="*/ 489 h 602"/>
                <a:gd name="T4" fmla="*/ 3668 w 3923"/>
                <a:gd name="T5" fmla="*/ 231 h 602"/>
                <a:gd name="T6" fmla="*/ 3770 w 3923"/>
                <a:gd name="T7" fmla="*/ 234 h 602"/>
                <a:gd name="T8" fmla="*/ 1553 w 3923"/>
                <a:gd name="T9" fmla="*/ 261 h 602"/>
                <a:gd name="T10" fmla="*/ 1645 w 3923"/>
                <a:gd name="T11" fmla="*/ 218 h 602"/>
                <a:gd name="T12" fmla="*/ 2880 w 3923"/>
                <a:gd name="T13" fmla="*/ 500 h 602"/>
                <a:gd name="T14" fmla="*/ 2980 w 3923"/>
                <a:gd name="T15" fmla="*/ 138 h 602"/>
                <a:gd name="T16" fmla="*/ 2900 w 3923"/>
                <a:gd name="T17" fmla="*/ 594 h 602"/>
                <a:gd name="T18" fmla="*/ 2716 w 3923"/>
                <a:gd name="T19" fmla="*/ 508 h 602"/>
                <a:gd name="T20" fmla="*/ 3360 w 3923"/>
                <a:gd name="T21" fmla="*/ 279 h 602"/>
                <a:gd name="T22" fmla="*/ 3324 w 3923"/>
                <a:gd name="T23" fmla="*/ 220 h 602"/>
                <a:gd name="T24" fmla="*/ 3775 w 3923"/>
                <a:gd name="T25" fmla="*/ 134 h 602"/>
                <a:gd name="T26" fmla="*/ 3923 w 3923"/>
                <a:gd name="T27" fmla="*/ 342 h 602"/>
                <a:gd name="T28" fmla="*/ 3703 w 3923"/>
                <a:gd name="T29" fmla="*/ 508 h 602"/>
                <a:gd name="T30" fmla="*/ 3916 w 3923"/>
                <a:gd name="T31" fmla="*/ 478 h 602"/>
                <a:gd name="T32" fmla="*/ 3685 w 3923"/>
                <a:gd name="T33" fmla="*/ 600 h 602"/>
                <a:gd name="T34" fmla="*/ 3502 w 3923"/>
                <a:gd name="T35" fmla="*/ 411 h 602"/>
                <a:gd name="T36" fmla="*/ 3597 w 3923"/>
                <a:gd name="T37" fmla="*/ 160 h 602"/>
                <a:gd name="T38" fmla="*/ 2261 w 3923"/>
                <a:gd name="T39" fmla="*/ 158 h 602"/>
                <a:gd name="T40" fmla="*/ 2180 w 3923"/>
                <a:gd name="T41" fmla="*/ 283 h 602"/>
                <a:gd name="T42" fmla="*/ 2052 w 3923"/>
                <a:gd name="T43" fmla="*/ 258 h 602"/>
                <a:gd name="T44" fmla="*/ 2045 w 3923"/>
                <a:gd name="T45" fmla="*/ 188 h 602"/>
                <a:gd name="T46" fmla="*/ 1682 w 3923"/>
                <a:gd name="T47" fmla="*/ 134 h 602"/>
                <a:gd name="T48" fmla="*/ 1830 w 3923"/>
                <a:gd name="T49" fmla="*/ 342 h 602"/>
                <a:gd name="T50" fmla="*/ 1610 w 3923"/>
                <a:gd name="T51" fmla="*/ 508 h 602"/>
                <a:gd name="T52" fmla="*/ 1823 w 3923"/>
                <a:gd name="T53" fmla="*/ 478 h 602"/>
                <a:gd name="T54" fmla="*/ 1594 w 3923"/>
                <a:gd name="T55" fmla="*/ 600 h 602"/>
                <a:gd name="T56" fmla="*/ 1410 w 3923"/>
                <a:gd name="T57" fmla="*/ 411 h 602"/>
                <a:gd name="T58" fmla="*/ 1505 w 3923"/>
                <a:gd name="T59" fmla="*/ 160 h 602"/>
                <a:gd name="T60" fmla="*/ 1265 w 3923"/>
                <a:gd name="T61" fmla="*/ 154 h 602"/>
                <a:gd name="T62" fmla="*/ 1218 w 3923"/>
                <a:gd name="T63" fmla="*/ 260 h 602"/>
                <a:gd name="T64" fmla="*/ 1081 w 3923"/>
                <a:gd name="T65" fmla="*/ 277 h 602"/>
                <a:gd name="T66" fmla="*/ 1103 w 3923"/>
                <a:gd name="T67" fmla="*/ 488 h 602"/>
                <a:gd name="T68" fmla="*/ 1240 w 3923"/>
                <a:gd name="T69" fmla="*/ 424 h 602"/>
                <a:gd name="T70" fmla="*/ 1192 w 3923"/>
                <a:gd name="T71" fmla="*/ 598 h 602"/>
                <a:gd name="T72" fmla="*/ 957 w 3923"/>
                <a:gd name="T73" fmla="*/ 478 h 602"/>
                <a:gd name="T74" fmla="*/ 990 w 3923"/>
                <a:gd name="T75" fmla="*/ 199 h 602"/>
                <a:gd name="T76" fmla="*/ 743 w 3923"/>
                <a:gd name="T77" fmla="*/ 134 h 602"/>
                <a:gd name="T78" fmla="*/ 761 w 3923"/>
                <a:gd name="T79" fmla="*/ 300 h 602"/>
                <a:gd name="T80" fmla="*/ 634 w 3923"/>
                <a:gd name="T81" fmla="*/ 244 h 602"/>
                <a:gd name="T82" fmla="*/ 609 w 3923"/>
                <a:gd name="T83" fmla="*/ 456 h 602"/>
                <a:gd name="T84" fmla="*/ 755 w 3923"/>
                <a:gd name="T85" fmla="*/ 468 h 602"/>
                <a:gd name="T86" fmla="*/ 787 w 3923"/>
                <a:gd name="T87" fmla="*/ 579 h 602"/>
                <a:gd name="T88" fmla="*/ 517 w 3923"/>
                <a:gd name="T89" fmla="*/ 532 h 602"/>
                <a:gd name="T90" fmla="*/ 486 w 3923"/>
                <a:gd name="T91" fmla="*/ 254 h 602"/>
                <a:gd name="T92" fmla="*/ 209 w 3923"/>
                <a:gd name="T93" fmla="*/ 128 h 602"/>
                <a:gd name="T94" fmla="*/ 394 w 3923"/>
                <a:gd name="T95" fmla="*/ 256 h 602"/>
                <a:gd name="T96" fmla="*/ 178 w 3923"/>
                <a:gd name="T97" fmla="*/ 600 h 602"/>
                <a:gd name="T98" fmla="*/ 2 w 3923"/>
                <a:gd name="T99" fmla="*/ 496 h 602"/>
                <a:gd name="T100" fmla="*/ 98 w 3923"/>
                <a:gd name="T101" fmla="*/ 331 h 602"/>
                <a:gd name="T102" fmla="*/ 254 w 3923"/>
                <a:gd name="T103" fmla="*/ 238 h 602"/>
                <a:gd name="T104" fmla="*/ 135 w 3923"/>
                <a:gd name="T105" fmla="*/ 278 h 602"/>
                <a:gd name="T106" fmla="*/ 174 w 3923"/>
                <a:gd name="T107" fmla="*/ 129 h 602"/>
                <a:gd name="T108" fmla="*/ 2552 w 3923"/>
                <a:gd name="T109" fmla="*/ 480 h 602"/>
                <a:gd name="T110" fmla="*/ 2591 w 3923"/>
                <a:gd name="T111" fmla="*/ 597 h 602"/>
                <a:gd name="T112" fmla="*/ 2417 w 3923"/>
                <a:gd name="T113" fmla="*/ 46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23" h="602">
                  <a:moveTo>
                    <a:pt x="220" y="397"/>
                  </a:moveTo>
                  <a:lnTo>
                    <a:pt x="191" y="399"/>
                  </a:lnTo>
                  <a:lnTo>
                    <a:pt x="167" y="404"/>
                  </a:lnTo>
                  <a:lnTo>
                    <a:pt x="149" y="411"/>
                  </a:lnTo>
                  <a:lnTo>
                    <a:pt x="136" y="422"/>
                  </a:lnTo>
                  <a:lnTo>
                    <a:pt x="128" y="438"/>
                  </a:lnTo>
                  <a:lnTo>
                    <a:pt x="125" y="456"/>
                  </a:lnTo>
                  <a:lnTo>
                    <a:pt x="125" y="460"/>
                  </a:lnTo>
                  <a:lnTo>
                    <a:pt x="127" y="475"/>
                  </a:lnTo>
                  <a:lnTo>
                    <a:pt x="131" y="488"/>
                  </a:lnTo>
                  <a:lnTo>
                    <a:pt x="140" y="498"/>
                  </a:lnTo>
                  <a:lnTo>
                    <a:pt x="152" y="506"/>
                  </a:lnTo>
                  <a:lnTo>
                    <a:pt x="167" y="511"/>
                  </a:lnTo>
                  <a:lnTo>
                    <a:pt x="186" y="513"/>
                  </a:lnTo>
                  <a:lnTo>
                    <a:pt x="205" y="512"/>
                  </a:lnTo>
                  <a:lnTo>
                    <a:pt x="222" y="507"/>
                  </a:lnTo>
                  <a:lnTo>
                    <a:pt x="238" y="500"/>
                  </a:lnTo>
                  <a:lnTo>
                    <a:pt x="251" y="489"/>
                  </a:lnTo>
                  <a:lnTo>
                    <a:pt x="262" y="476"/>
                  </a:lnTo>
                  <a:lnTo>
                    <a:pt x="268" y="460"/>
                  </a:lnTo>
                  <a:lnTo>
                    <a:pt x="270" y="441"/>
                  </a:lnTo>
                  <a:lnTo>
                    <a:pt x="270" y="397"/>
                  </a:lnTo>
                  <a:lnTo>
                    <a:pt x="220" y="397"/>
                  </a:lnTo>
                  <a:close/>
                  <a:moveTo>
                    <a:pt x="3716" y="217"/>
                  </a:moveTo>
                  <a:lnTo>
                    <a:pt x="3700" y="218"/>
                  </a:lnTo>
                  <a:lnTo>
                    <a:pt x="3684" y="223"/>
                  </a:lnTo>
                  <a:lnTo>
                    <a:pt x="3668" y="231"/>
                  </a:lnTo>
                  <a:lnTo>
                    <a:pt x="3655" y="243"/>
                  </a:lnTo>
                  <a:lnTo>
                    <a:pt x="3645" y="261"/>
                  </a:lnTo>
                  <a:lnTo>
                    <a:pt x="3636" y="284"/>
                  </a:lnTo>
                  <a:lnTo>
                    <a:pt x="3630" y="312"/>
                  </a:lnTo>
                  <a:lnTo>
                    <a:pt x="3800" y="312"/>
                  </a:lnTo>
                  <a:lnTo>
                    <a:pt x="3796" y="286"/>
                  </a:lnTo>
                  <a:lnTo>
                    <a:pt x="3790" y="264"/>
                  </a:lnTo>
                  <a:lnTo>
                    <a:pt x="3782" y="247"/>
                  </a:lnTo>
                  <a:lnTo>
                    <a:pt x="3770" y="234"/>
                  </a:lnTo>
                  <a:lnTo>
                    <a:pt x="3754" y="224"/>
                  </a:lnTo>
                  <a:lnTo>
                    <a:pt x="3737" y="218"/>
                  </a:lnTo>
                  <a:lnTo>
                    <a:pt x="3716" y="217"/>
                  </a:lnTo>
                  <a:close/>
                  <a:moveTo>
                    <a:pt x="1625" y="217"/>
                  </a:moveTo>
                  <a:lnTo>
                    <a:pt x="1608" y="218"/>
                  </a:lnTo>
                  <a:lnTo>
                    <a:pt x="1591" y="223"/>
                  </a:lnTo>
                  <a:lnTo>
                    <a:pt x="1577" y="231"/>
                  </a:lnTo>
                  <a:lnTo>
                    <a:pt x="1564" y="243"/>
                  </a:lnTo>
                  <a:lnTo>
                    <a:pt x="1553" y="261"/>
                  </a:lnTo>
                  <a:lnTo>
                    <a:pt x="1543" y="284"/>
                  </a:lnTo>
                  <a:lnTo>
                    <a:pt x="1537" y="312"/>
                  </a:lnTo>
                  <a:lnTo>
                    <a:pt x="1707" y="312"/>
                  </a:lnTo>
                  <a:lnTo>
                    <a:pt x="1705" y="286"/>
                  </a:lnTo>
                  <a:lnTo>
                    <a:pt x="1699" y="264"/>
                  </a:lnTo>
                  <a:lnTo>
                    <a:pt x="1689" y="247"/>
                  </a:lnTo>
                  <a:lnTo>
                    <a:pt x="1677" y="234"/>
                  </a:lnTo>
                  <a:lnTo>
                    <a:pt x="1662" y="224"/>
                  </a:lnTo>
                  <a:lnTo>
                    <a:pt x="1645" y="218"/>
                  </a:lnTo>
                  <a:lnTo>
                    <a:pt x="1625" y="217"/>
                  </a:lnTo>
                  <a:close/>
                  <a:moveTo>
                    <a:pt x="2708" y="138"/>
                  </a:moveTo>
                  <a:lnTo>
                    <a:pt x="2835" y="138"/>
                  </a:lnTo>
                  <a:lnTo>
                    <a:pt x="2835" y="426"/>
                  </a:lnTo>
                  <a:lnTo>
                    <a:pt x="2837" y="450"/>
                  </a:lnTo>
                  <a:lnTo>
                    <a:pt x="2842" y="469"/>
                  </a:lnTo>
                  <a:lnTo>
                    <a:pt x="2850" y="484"/>
                  </a:lnTo>
                  <a:lnTo>
                    <a:pt x="2863" y="494"/>
                  </a:lnTo>
                  <a:lnTo>
                    <a:pt x="2880" y="500"/>
                  </a:lnTo>
                  <a:lnTo>
                    <a:pt x="2900" y="502"/>
                  </a:lnTo>
                  <a:lnTo>
                    <a:pt x="2918" y="501"/>
                  </a:lnTo>
                  <a:lnTo>
                    <a:pt x="2935" y="495"/>
                  </a:lnTo>
                  <a:lnTo>
                    <a:pt x="2951" y="487"/>
                  </a:lnTo>
                  <a:lnTo>
                    <a:pt x="2962" y="475"/>
                  </a:lnTo>
                  <a:lnTo>
                    <a:pt x="2972" y="459"/>
                  </a:lnTo>
                  <a:lnTo>
                    <a:pt x="2978" y="441"/>
                  </a:lnTo>
                  <a:lnTo>
                    <a:pt x="2980" y="418"/>
                  </a:lnTo>
                  <a:lnTo>
                    <a:pt x="2980" y="138"/>
                  </a:lnTo>
                  <a:lnTo>
                    <a:pt x="3107" y="138"/>
                  </a:lnTo>
                  <a:lnTo>
                    <a:pt x="3107" y="592"/>
                  </a:lnTo>
                  <a:lnTo>
                    <a:pt x="2980" y="592"/>
                  </a:lnTo>
                  <a:lnTo>
                    <a:pt x="2980" y="525"/>
                  </a:lnTo>
                  <a:lnTo>
                    <a:pt x="2970" y="543"/>
                  </a:lnTo>
                  <a:lnTo>
                    <a:pt x="2957" y="559"/>
                  </a:lnTo>
                  <a:lnTo>
                    <a:pt x="2941" y="573"/>
                  </a:lnTo>
                  <a:lnTo>
                    <a:pt x="2922" y="585"/>
                  </a:lnTo>
                  <a:lnTo>
                    <a:pt x="2900" y="594"/>
                  </a:lnTo>
                  <a:lnTo>
                    <a:pt x="2876" y="600"/>
                  </a:lnTo>
                  <a:lnTo>
                    <a:pt x="2849" y="602"/>
                  </a:lnTo>
                  <a:lnTo>
                    <a:pt x="2823" y="600"/>
                  </a:lnTo>
                  <a:lnTo>
                    <a:pt x="2798" y="594"/>
                  </a:lnTo>
                  <a:lnTo>
                    <a:pt x="2776" y="585"/>
                  </a:lnTo>
                  <a:lnTo>
                    <a:pt x="2756" y="572"/>
                  </a:lnTo>
                  <a:lnTo>
                    <a:pt x="2739" y="554"/>
                  </a:lnTo>
                  <a:lnTo>
                    <a:pt x="2726" y="534"/>
                  </a:lnTo>
                  <a:lnTo>
                    <a:pt x="2716" y="508"/>
                  </a:lnTo>
                  <a:lnTo>
                    <a:pt x="2709" y="478"/>
                  </a:lnTo>
                  <a:lnTo>
                    <a:pt x="2708" y="445"/>
                  </a:lnTo>
                  <a:lnTo>
                    <a:pt x="2708" y="138"/>
                  </a:lnTo>
                  <a:close/>
                  <a:moveTo>
                    <a:pt x="3461" y="132"/>
                  </a:moveTo>
                  <a:lnTo>
                    <a:pt x="3461" y="256"/>
                  </a:lnTo>
                  <a:lnTo>
                    <a:pt x="3430" y="258"/>
                  </a:lnTo>
                  <a:lnTo>
                    <a:pt x="3403" y="262"/>
                  </a:lnTo>
                  <a:lnTo>
                    <a:pt x="3379" y="268"/>
                  </a:lnTo>
                  <a:lnTo>
                    <a:pt x="3360" y="279"/>
                  </a:lnTo>
                  <a:lnTo>
                    <a:pt x="3345" y="292"/>
                  </a:lnTo>
                  <a:lnTo>
                    <a:pt x="3334" y="310"/>
                  </a:lnTo>
                  <a:lnTo>
                    <a:pt x="3327" y="332"/>
                  </a:lnTo>
                  <a:lnTo>
                    <a:pt x="3324" y="358"/>
                  </a:lnTo>
                  <a:lnTo>
                    <a:pt x="3324" y="592"/>
                  </a:lnTo>
                  <a:lnTo>
                    <a:pt x="3198" y="592"/>
                  </a:lnTo>
                  <a:lnTo>
                    <a:pt x="3198" y="138"/>
                  </a:lnTo>
                  <a:lnTo>
                    <a:pt x="3324" y="138"/>
                  </a:lnTo>
                  <a:lnTo>
                    <a:pt x="3324" y="220"/>
                  </a:lnTo>
                  <a:lnTo>
                    <a:pt x="3339" y="193"/>
                  </a:lnTo>
                  <a:lnTo>
                    <a:pt x="3357" y="171"/>
                  </a:lnTo>
                  <a:lnTo>
                    <a:pt x="3377" y="153"/>
                  </a:lnTo>
                  <a:lnTo>
                    <a:pt x="3401" y="141"/>
                  </a:lnTo>
                  <a:lnTo>
                    <a:pt x="3430" y="134"/>
                  </a:lnTo>
                  <a:lnTo>
                    <a:pt x="3461" y="132"/>
                  </a:lnTo>
                  <a:close/>
                  <a:moveTo>
                    <a:pt x="3715" y="128"/>
                  </a:moveTo>
                  <a:lnTo>
                    <a:pt x="3746" y="129"/>
                  </a:lnTo>
                  <a:lnTo>
                    <a:pt x="3775" y="134"/>
                  </a:lnTo>
                  <a:lnTo>
                    <a:pt x="3802" y="142"/>
                  </a:lnTo>
                  <a:lnTo>
                    <a:pt x="3827" y="154"/>
                  </a:lnTo>
                  <a:lnTo>
                    <a:pt x="3850" y="170"/>
                  </a:lnTo>
                  <a:lnTo>
                    <a:pt x="3872" y="188"/>
                  </a:lnTo>
                  <a:lnTo>
                    <a:pt x="3888" y="211"/>
                  </a:lnTo>
                  <a:lnTo>
                    <a:pt x="3903" y="237"/>
                  </a:lnTo>
                  <a:lnTo>
                    <a:pt x="3913" y="268"/>
                  </a:lnTo>
                  <a:lnTo>
                    <a:pt x="3920" y="303"/>
                  </a:lnTo>
                  <a:lnTo>
                    <a:pt x="3923" y="342"/>
                  </a:lnTo>
                  <a:lnTo>
                    <a:pt x="3923" y="397"/>
                  </a:lnTo>
                  <a:lnTo>
                    <a:pt x="3628" y="397"/>
                  </a:lnTo>
                  <a:lnTo>
                    <a:pt x="3631" y="424"/>
                  </a:lnTo>
                  <a:lnTo>
                    <a:pt x="3637" y="448"/>
                  </a:lnTo>
                  <a:lnTo>
                    <a:pt x="3646" y="468"/>
                  </a:lnTo>
                  <a:lnTo>
                    <a:pt x="3657" y="483"/>
                  </a:lnTo>
                  <a:lnTo>
                    <a:pt x="3670" y="495"/>
                  </a:lnTo>
                  <a:lnTo>
                    <a:pt x="3685" y="504"/>
                  </a:lnTo>
                  <a:lnTo>
                    <a:pt x="3703" y="508"/>
                  </a:lnTo>
                  <a:lnTo>
                    <a:pt x="3722" y="510"/>
                  </a:lnTo>
                  <a:lnTo>
                    <a:pt x="3745" y="507"/>
                  </a:lnTo>
                  <a:lnTo>
                    <a:pt x="3764" y="501"/>
                  </a:lnTo>
                  <a:lnTo>
                    <a:pt x="3780" y="493"/>
                  </a:lnTo>
                  <a:lnTo>
                    <a:pt x="3791" y="481"/>
                  </a:lnTo>
                  <a:lnTo>
                    <a:pt x="3800" y="466"/>
                  </a:lnTo>
                  <a:lnTo>
                    <a:pt x="3806" y="451"/>
                  </a:lnTo>
                  <a:lnTo>
                    <a:pt x="3923" y="451"/>
                  </a:lnTo>
                  <a:lnTo>
                    <a:pt x="3916" y="478"/>
                  </a:lnTo>
                  <a:lnTo>
                    <a:pt x="3905" y="504"/>
                  </a:lnTo>
                  <a:lnTo>
                    <a:pt x="3891" y="528"/>
                  </a:lnTo>
                  <a:lnTo>
                    <a:pt x="3872" y="549"/>
                  </a:lnTo>
                  <a:lnTo>
                    <a:pt x="3849" y="567"/>
                  </a:lnTo>
                  <a:lnTo>
                    <a:pt x="3823" y="582"/>
                  </a:lnTo>
                  <a:lnTo>
                    <a:pt x="3791" y="592"/>
                  </a:lnTo>
                  <a:lnTo>
                    <a:pt x="3758" y="600"/>
                  </a:lnTo>
                  <a:lnTo>
                    <a:pt x="3720" y="602"/>
                  </a:lnTo>
                  <a:lnTo>
                    <a:pt x="3685" y="600"/>
                  </a:lnTo>
                  <a:lnTo>
                    <a:pt x="3653" y="594"/>
                  </a:lnTo>
                  <a:lnTo>
                    <a:pt x="3623" y="584"/>
                  </a:lnTo>
                  <a:lnTo>
                    <a:pt x="3597" y="571"/>
                  </a:lnTo>
                  <a:lnTo>
                    <a:pt x="3572" y="554"/>
                  </a:lnTo>
                  <a:lnTo>
                    <a:pt x="3551" y="532"/>
                  </a:lnTo>
                  <a:lnTo>
                    <a:pt x="3533" y="508"/>
                  </a:lnTo>
                  <a:lnTo>
                    <a:pt x="3519" y="480"/>
                  </a:lnTo>
                  <a:lnTo>
                    <a:pt x="3508" y="447"/>
                  </a:lnTo>
                  <a:lnTo>
                    <a:pt x="3502" y="411"/>
                  </a:lnTo>
                  <a:lnTo>
                    <a:pt x="3500" y="372"/>
                  </a:lnTo>
                  <a:lnTo>
                    <a:pt x="3500" y="363"/>
                  </a:lnTo>
                  <a:lnTo>
                    <a:pt x="3502" y="324"/>
                  </a:lnTo>
                  <a:lnTo>
                    <a:pt x="3510" y="288"/>
                  </a:lnTo>
                  <a:lnTo>
                    <a:pt x="3520" y="255"/>
                  </a:lnTo>
                  <a:lnTo>
                    <a:pt x="3535" y="225"/>
                  </a:lnTo>
                  <a:lnTo>
                    <a:pt x="3553" y="200"/>
                  </a:lnTo>
                  <a:lnTo>
                    <a:pt x="3573" y="178"/>
                  </a:lnTo>
                  <a:lnTo>
                    <a:pt x="3597" y="160"/>
                  </a:lnTo>
                  <a:lnTo>
                    <a:pt x="3624" y="146"/>
                  </a:lnTo>
                  <a:lnTo>
                    <a:pt x="3653" y="136"/>
                  </a:lnTo>
                  <a:lnTo>
                    <a:pt x="3683" y="130"/>
                  </a:lnTo>
                  <a:lnTo>
                    <a:pt x="3715" y="128"/>
                  </a:lnTo>
                  <a:close/>
                  <a:moveTo>
                    <a:pt x="2170" y="128"/>
                  </a:moveTo>
                  <a:lnTo>
                    <a:pt x="2197" y="129"/>
                  </a:lnTo>
                  <a:lnTo>
                    <a:pt x="2222" y="135"/>
                  </a:lnTo>
                  <a:lnTo>
                    <a:pt x="2243" y="145"/>
                  </a:lnTo>
                  <a:lnTo>
                    <a:pt x="2261" y="158"/>
                  </a:lnTo>
                  <a:lnTo>
                    <a:pt x="2278" y="176"/>
                  </a:lnTo>
                  <a:lnTo>
                    <a:pt x="2291" y="198"/>
                  </a:lnTo>
                  <a:lnTo>
                    <a:pt x="2300" y="223"/>
                  </a:lnTo>
                  <a:lnTo>
                    <a:pt x="2305" y="253"/>
                  </a:lnTo>
                  <a:lnTo>
                    <a:pt x="2308" y="288"/>
                  </a:lnTo>
                  <a:lnTo>
                    <a:pt x="2308" y="592"/>
                  </a:lnTo>
                  <a:lnTo>
                    <a:pt x="2181" y="592"/>
                  </a:lnTo>
                  <a:lnTo>
                    <a:pt x="2181" y="307"/>
                  </a:lnTo>
                  <a:lnTo>
                    <a:pt x="2180" y="283"/>
                  </a:lnTo>
                  <a:lnTo>
                    <a:pt x="2174" y="264"/>
                  </a:lnTo>
                  <a:lnTo>
                    <a:pt x="2165" y="249"/>
                  </a:lnTo>
                  <a:lnTo>
                    <a:pt x="2151" y="238"/>
                  </a:lnTo>
                  <a:lnTo>
                    <a:pt x="2135" y="232"/>
                  </a:lnTo>
                  <a:lnTo>
                    <a:pt x="2114" y="230"/>
                  </a:lnTo>
                  <a:lnTo>
                    <a:pt x="2095" y="232"/>
                  </a:lnTo>
                  <a:lnTo>
                    <a:pt x="2079" y="237"/>
                  </a:lnTo>
                  <a:lnTo>
                    <a:pt x="2064" y="246"/>
                  </a:lnTo>
                  <a:lnTo>
                    <a:pt x="2052" y="258"/>
                  </a:lnTo>
                  <a:lnTo>
                    <a:pt x="2043" y="273"/>
                  </a:lnTo>
                  <a:lnTo>
                    <a:pt x="2037" y="292"/>
                  </a:lnTo>
                  <a:lnTo>
                    <a:pt x="2034" y="315"/>
                  </a:lnTo>
                  <a:lnTo>
                    <a:pt x="2034" y="592"/>
                  </a:lnTo>
                  <a:lnTo>
                    <a:pt x="1908" y="592"/>
                  </a:lnTo>
                  <a:lnTo>
                    <a:pt x="1908" y="138"/>
                  </a:lnTo>
                  <a:lnTo>
                    <a:pt x="2034" y="138"/>
                  </a:lnTo>
                  <a:lnTo>
                    <a:pt x="2034" y="205"/>
                  </a:lnTo>
                  <a:lnTo>
                    <a:pt x="2045" y="188"/>
                  </a:lnTo>
                  <a:lnTo>
                    <a:pt x="2059" y="171"/>
                  </a:lnTo>
                  <a:lnTo>
                    <a:pt x="2076" y="157"/>
                  </a:lnTo>
                  <a:lnTo>
                    <a:pt x="2095" y="145"/>
                  </a:lnTo>
                  <a:lnTo>
                    <a:pt x="2118" y="136"/>
                  </a:lnTo>
                  <a:lnTo>
                    <a:pt x="2143" y="130"/>
                  </a:lnTo>
                  <a:lnTo>
                    <a:pt x="2170" y="128"/>
                  </a:lnTo>
                  <a:close/>
                  <a:moveTo>
                    <a:pt x="1623" y="128"/>
                  </a:moveTo>
                  <a:lnTo>
                    <a:pt x="1653" y="129"/>
                  </a:lnTo>
                  <a:lnTo>
                    <a:pt x="1682" y="134"/>
                  </a:lnTo>
                  <a:lnTo>
                    <a:pt x="1709" y="142"/>
                  </a:lnTo>
                  <a:lnTo>
                    <a:pt x="1736" y="154"/>
                  </a:lnTo>
                  <a:lnTo>
                    <a:pt x="1758" y="170"/>
                  </a:lnTo>
                  <a:lnTo>
                    <a:pt x="1779" y="188"/>
                  </a:lnTo>
                  <a:lnTo>
                    <a:pt x="1797" y="211"/>
                  </a:lnTo>
                  <a:lnTo>
                    <a:pt x="1811" y="237"/>
                  </a:lnTo>
                  <a:lnTo>
                    <a:pt x="1822" y="268"/>
                  </a:lnTo>
                  <a:lnTo>
                    <a:pt x="1828" y="303"/>
                  </a:lnTo>
                  <a:lnTo>
                    <a:pt x="1830" y="342"/>
                  </a:lnTo>
                  <a:lnTo>
                    <a:pt x="1830" y="397"/>
                  </a:lnTo>
                  <a:lnTo>
                    <a:pt x="1536" y="397"/>
                  </a:lnTo>
                  <a:lnTo>
                    <a:pt x="1540" y="424"/>
                  </a:lnTo>
                  <a:lnTo>
                    <a:pt x="1546" y="448"/>
                  </a:lnTo>
                  <a:lnTo>
                    <a:pt x="1554" y="468"/>
                  </a:lnTo>
                  <a:lnTo>
                    <a:pt x="1565" y="483"/>
                  </a:lnTo>
                  <a:lnTo>
                    <a:pt x="1578" y="495"/>
                  </a:lnTo>
                  <a:lnTo>
                    <a:pt x="1594" y="504"/>
                  </a:lnTo>
                  <a:lnTo>
                    <a:pt x="1610" y="508"/>
                  </a:lnTo>
                  <a:lnTo>
                    <a:pt x="1631" y="510"/>
                  </a:lnTo>
                  <a:lnTo>
                    <a:pt x="1652" y="507"/>
                  </a:lnTo>
                  <a:lnTo>
                    <a:pt x="1671" y="501"/>
                  </a:lnTo>
                  <a:lnTo>
                    <a:pt x="1687" y="493"/>
                  </a:lnTo>
                  <a:lnTo>
                    <a:pt x="1699" y="481"/>
                  </a:lnTo>
                  <a:lnTo>
                    <a:pt x="1707" y="466"/>
                  </a:lnTo>
                  <a:lnTo>
                    <a:pt x="1713" y="451"/>
                  </a:lnTo>
                  <a:lnTo>
                    <a:pt x="1830" y="451"/>
                  </a:lnTo>
                  <a:lnTo>
                    <a:pt x="1823" y="478"/>
                  </a:lnTo>
                  <a:lnTo>
                    <a:pt x="1812" y="504"/>
                  </a:lnTo>
                  <a:lnTo>
                    <a:pt x="1798" y="528"/>
                  </a:lnTo>
                  <a:lnTo>
                    <a:pt x="1779" y="549"/>
                  </a:lnTo>
                  <a:lnTo>
                    <a:pt x="1756" y="567"/>
                  </a:lnTo>
                  <a:lnTo>
                    <a:pt x="1730" y="582"/>
                  </a:lnTo>
                  <a:lnTo>
                    <a:pt x="1700" y="592"/>
                  </a:lnTo>
                  <a:lnTo>
                    <a:pt x="1665" y="600"/>
                  </a:lnTo>
                  <a:lnTo>
                    <a:pt x="1628" y="602"/>
                  </a:lnTo>
                  <a:lnTo>
                    <a:pt x="1594" y="600"/>
                  </a:lnTo>
                  <a:lnTo>
                    <a:pt x="1561" y="594"/>
                  </a:lnTo>
                  <a:lnTo>
                    <a:pt x="1531" y="584"/>
                  </a:lnTo>
                  <a:lnTo>
                    <a:pt x="1504" y="571"/>
                  </a:lnTo>
                  <a:lnTo>
                    <a:pt x="1480" y="554"/>
                  </a:lnTo>
                  <a:lnTo>
                    <a:pt x="1459" y="532"/>
                  </a:lnTo>
                  <a:lnTo>
                    <a:pt x="1441" y="508"/>
                  </a:lnTo>
                  <a:lnTo>
                    <a:pt x="1426" y="480"/>
                  </a:lnTo>
                  <a:lnTo>
                    <a:pt x="1417" y="447"/>
                  </a:lnTo>
                  <a:lnTo>
                    <a:pt x="1410" y="411"/>
                  </a:lnTo>
                  <a:lnTo>
                    <a:pt x="1408" y="372"/>
                  </a:lnTo>
                  <a:lnTo>
                    <a:pt x="1408" y="363"/>
                  </a:lnTo>
                  <a:lnTo>
                    <a:pt x="1411" y="324"/>
                  </a:lnTo>
                  <a:lnTo>
                    <a:pt x="1417" y="288"/>
                  </a:lnTo>
                  <a:lnTo>
                    <a:pt x="1427" y="255"/>
                  </a:lnTo>
                  <a:lnTo>
                    <a:pt x="1442" y="225"/>
                  </a:lnTo>
                  <a:lnTo>
                    <a:pt x="1460" y="200"/>
                  </a:lnTo>
                  <a:lnTo>
                    <a:pt x="1481" y="178"/>
                  </a:lnTo>
                  <a:lnTo>
                    <a:pt x="1505" y="160"/>
                  </a:lnTo>
                  <a:lnTo>
                    <a:pt x="1531" y="146"/>
                  </a:lnTo>
                  <a:lnTo>
                    <a:pt x="1560" y="136"/>
                  </a:lnTo>
                  <a:lnTo>
                    <a:pt x="1591" y="130"/>
                  </a:lnTo>
                  <a:lnTo>
                    <a:pt x="1623" y="128"/>
                  </a:lnTo>
                  <a:close/>
                  <a:moveTo>
                    <a:pt x="1154" y="128"/>
                  </a:moveTo>
                  <a:lnTo>
                    <a:pt x="1185" y="129"/>
                  </a:lnTo>
                  <a:lnTo>
                    <a:pt x="1214" y="134"/>
                  </a:lnTo>
                  <a:lnTo>
                    <a:pt x="1240" y="142"/>
                  </a:lnTo>
                  <a:lnTo>
                    <a:pt x="1265" y="154"/>
                  </a:lnTo>
                  <a:lnTo>
                    <a:pt x="1288" y="169"/>
                  </a:lnTo>
                  <a:lnTo>
                    <a:pt x="1308" y="188"/>
                  </a:lnTo>
                  <a:lnTo>
                    <a:pt x="1325" y="210"/>
                  </a:lnTo>
                  <a:lnTo>
                    <a:pt x="1338" y="236"/>
                  </a:lnTo>
                  <a:lnTo>
                    <a:pt x="1347" y="266"/>
                  </a:lnTo>
                  <a:lnTo>
                    <a:pt x="1352" y="300"/>
                  </a:lnTo>
                  <a:lnTo>
                    <a:pt x="1232" y="300"/>
                  </a:lnTo>
                  <a:lnTo>
                    <a:pt x="1226" y="278"/>
                  </a:lnTo>
                  <a:lnTo>
                    <a:pt x="1218" y="260"/>
                  </a:lnTo>
                  <a:lnTo>
                    <a:pt x="1208" y="246"/>
                  </a:lnTo>
                  <a:lnTo>
                    <a:pt x="1195" y="235"/>
                  </a:lnTo>
                  <a:lnTo>
                    <a:pt x="1177" y="229"/>
                  </a:lnTo>
                  <a:lnTo>
                    <a:pt x="1156" y="226"/>
                  </a:lnTo>
                  <a:lnTo>
                    <a:pt x="1137" y="228"/>
                  </a:lnTo>
                  <a:lnTo>
                    <a:pt x="1120" y="235"/>
                  </a:lnTo>
                  <a:lnTo>
                    <a:pt x="1105" y="244"/>
                  </a:lnTo>
                  <a:lnTo>
                    <a:pt x="1092" y="259"/>
                  </a:lnTo>
                  <a:lnTo>
                    <a:pt x="1081" y="277"/>
                  </a:lnTo>
                  <a:lnTo>
                    <a:pt x="1073" y="300"/>
                  </a:lnTo>
                  <a:lnTo>
                    <a:pt x="1068" y="327"/>
                  </a:lnTo>
                  <a:lnTo>
                    <a:pt x="1066" y="358"/>
                  </a:lnTo>
                  <a:lnTo>
                    <a:pt x="1066" y="372"/>
                  </a:lnTo>
                  <a:lnTo>
                    <a:pt x="1068" y="404"/>
                  </a:lnTo>
                  <a:lnTo>
                    <a:pt x="1073" y="432"/>
                  </a:lnTo>
                  <a:lnTo>
                    <a:pt x="1080" y="456"/>
                  </a:lnTo>
                  <a:lnTo>
                    <a:pt x="1089" y="474"/>
                  </a:lnTo>
                  <a:lnTo>
                    <a:pt x="1103" y="488"/>
                  </a:lnTo>
                  <a:lnTo>
                    <a:pt x="1118" y="498"/>
                  </a:lnTo>
                  <a:lnTo>
                    <a:pt x="1137" y="504"/>
                  </a:lnTo>
                  <a:lnTo>
                    <a:pt x="1158" y="506"/>
                  </a:lnTo>
                  <a:lnTo>
                    <a:pt x="1178" y="504"/>
                  </a:lnTo>
                  <a:lnTo>
                    <a:pt x="1197" y="496"/>
                  </a:lnTo>
                  <a:lnTo>
                    <a:pt x="1212" y="483"/>
                  </a:lnTo>
                  <a:lnTo>
                    <a:pt x="1226" y="468"/>
                  </a:lnTo>
                  <a:lnTo>
                    <a:pt x="1234" y="447"/>
                  </a:lnTo>
                  <a:lnTo>
                    <a:pt x="1240" y="424"/>
                  </a:lnTo>
                  <a:lnTo>
                    <a:pt x="1355" y="424"/>
                  </a:lnTo>
                  <a:lnTo>
                    <a:pt x="1350" y="458"/>
                  </a:lnTo>
                  <a:lnTo>
                    <a:pt x="1340" y="488"/>
                  </a:lnTo>
                  <a:lnTo>
                    <a:pt x="1326" y="517"/>
                  </a:lnTo>
                  <a:lnTo>
                    <a:pt x="1308" y="541"/>
                  </a:lnTo>
                  <a:lnTo>
                    <a:pt x="1285" y="561"/>
                  </a:lnTo>
                  <a:lnTo>
                    <a:pt x="1258" y="579"/>
                  </a:lnTo>
                  <a:lnTo>
                    <a:pt x="1228" y="591"/>
                  </a:lnTo>
                  <a:lnTo>
                    <a:pt x="1192" y="598"/>
                  </a:lnTo>
                  <a:lnTo>
                    <a:pt x="1154" y="602"/>
                  </a:lnTo>
                  <a:lnTo>
                    <a:pt x="1120" y="600"/>
                  </a:lnTo>
                  <a:lnTo>
                    <a:pt x="1088" y="594"/>
                  </a:lnTo>
                  <a:lnTo>
                    <a:pt x="1060" y="584"/>
                  </a:lnTo>
                  <a:lnTo>
                    <a:pt x="1033" y="571"/>
                  </a:lnTo>
                  <a:lnTo>
                    <a:pt x="1009" y="553"/>
                  </a:lnTo>
                  <a:lnTo>
                    <a:pt x="988" y="532"/>
                  </a:lnTo>
                  <a:lnTo>
                    <a:pt x="970" y="507"/>
                  </a:lnTo>
                  <a:lnTo>
                    <a:pt x="957" y="478"/>
                  </a:lnTo>
                  <a:lnTo>
                    <a:pt x="946" y="446"/>
                  </a:lnTo>
                  <a:lnTo>
                    <a:pt x="939" y="410"/>
                  </a:lnTo>
                  <a:lnTo>
                    <a:pt x="938" y="369"/>
                  </a:lnTo>
                  <a:lnTo>
                    <a:pt x="938" y="363"/>
                  </a:lnTo>
                  <a:lnTo>
                    <a:pt x="939" y="324"/>
                  </a:lnTo>
                  <a:lnTo>
                    <a:pt x="946" y="286"/>
                  </a:lnTo>
                  <a:lnTo>
                    <a:pt x="957" y="254"/>
                  </a:lnTo>
                  <a:lnTo>
                    <a:pt x="972" y="225"/>
                  </a:lnTo>
                  <a:lnTo>
                    <a:pt x="990" y="199"/>
                  </a:lnTo>
                  <a:lnTo>
                    <a:pt x="1012" y="177"/>
                  </a:lnTo>
                  <a:lnTo>
                    <a:pt x="1036" y="160"/>
                  </a:lnTo>
                  <a:lnTo>
                    <a:pt x="1063" y="146"/>
                  </a:lnTo>
                  <a:lnTo>
                    <a:pt x="1092" y="136"/>
                  </a:lnTo>
                  <a:lnTo>
                    <a:pt x="1122" y="130"/>
                  </a:lnTo>
                  <a:lnTo>
                    <a:pt x="1154" y="128"/>
                  </a:lnTo>
                  <a:close/>
                  <a:moveTo>
                    <a:pt x="683" y="128"/>
                  </a:moveTo>
                  <a:lnTo>
                    <a:pt x="714" y="129"/>
                  </a:lnTo>
                  <a:lnTo>
                    <a:pt x="743" y="134"/>
                  </a:lnTo>
                  <a:lnTo>
                    <a:pt x="769" y="142"/>
                  </a:lnTo>
                  <a:lnTo>
                    <a:pt x="794" y="154"/>
                  </a:lnTo>
                  <a:lnTo>
                    <a:pt x="817" y="169"/>
                  </a:lnTo>
                  <a:lnTo>
                    <a:pt x="837" y="188"/>
                  </a:lnTo>
                  <a:lnTo>
                    <a:pt x="854" y="210"/>
                  </a:lnTo>
                  <a:lnTo>
                    <a:pt x="867" y="236"/>
                  </a:lnTo>
                  <a:lnTo>
                    <a:pt x="877" y="266"/>
                  </a:lnTo>
                  <a:lnTo>
                    <a:pt x="882" y="300"/>
                  </a:lnTo>
                  <a:lnTo>
                    <a:pt x="761" y="300"/>
                  </a:lnTo>
                  <a:lnTo>
                    <a:pt x="755" y="278"/>
                  </a:lnTo>
                  <a:lnTo>
                    <a:pt x="748" y="260"/>
                  </a:lnTo>
                  <a:lnTo>
                    <a:pt x="737" y="246"/>
                  </a:lnTo>
                  <a:lnTo>
                    <a:pt x="724" y="235"/>
                  </a:lnTo>
                  <a:lnTo>
                    <a:pt x="706" y="229"/>
                  </a:lnTo>
                  <a:lnTo>
                    <a:pt x="686" y="226"/>
                  </a:lnTo>
                  <a:lnTo>
                    <a:pt x="667" y="228"/>
                  </a:lnTo>
                  <a:lnTo>
                    <a:pt x="650" y="235"/>
                  </a:lnTo>
                  <a:lnTo>
                    <a:pt x="634" y="244"/>
                  </a:lnTo>
                  <a:lnTo>
                    <a:pt x="621" y="259"/>
                  </a:lnTo>
                  <a:lnTo>
                    <a:pt x="610" y="277"/>
                  </a:lnTo>
                  <a:lnTo>
                    <a:pt x="602" y="300"/>
                  </a:lnTo>
                  <a:lnTo>
                    <a:pt x="597" y="327"/>
                  </a:lnTo>
                  <a:lnTo>
                    <a:pt x="595" y="358"/>
                  </a:lnTo>
                  <a:lnTo>
                    <a:pt x="595" y="372"/>
                  </a:lnTo>
                  <a:lnTo>
                    <a:pt x="597" y="404"/>
                  </a:lnTo>
                  <a:lnTo>
                    <a:pt x="601" y="432"/>
                  </a:lnTo>
                  <a:lnTo>
                    <a:pt x="609" y="456"/>
                  </a:lnTo>
                  <a:lnTo>
                    <a:pt x="619" y="474"/>
                  </a:lnTo>
                  <a:lnTo>
                    <a:pt x="632" y="488"/>
                  </a:lnTo>
                  <a:lnTo>
                    <a:pt x="647" y="498"/>
                  </a:lnTo>
                  <a:lnTo>
                    <a:pt x="667" y="504"/>
                  </a:lnTo>
                  <a:lnTo>
                    <a:pt x="687" y="506"/>
                  </a:lnTo>
                  <a:lnTo>
                    <a:pt x="707" y="504"/>
                  </a:lnTo>
                  <a:lnTo>
                    <a:pt x="726" y="496"/>
                  </a:lnTo>
                  <a:lnTo>
                    <a:pt x="742" y="483"/>
                  </a:lnTo>
                  <a:lnTo>
                    <a:pt x="755" y="468"/>
                  </a:lnTo>
                  <a:lnTo>
                    <a:pt x="763" y="447"/>
                  </a:lnTo>
                  <a:lnTo>
                    <a:pt x="769" y="424"/>
                  </a:lnTo>
                  <a:lnTo>
                    <a:pt x="884" y="424"/>
                  </a:lnTo>
                  <a:lnTo>
                    <a:pt x="879" y="458"/>
                  </a:lnTo>
                  <a:lnTo>
                    <a:pt x="870" y="488"/>
                  </a:lnTo>
                  <a:lnTo>
                    <a:pt x="855" y="517"/>
                  </a:lnTo>
                  <a:lnTo>
                    <a:pt x="837" y="541"/>
                  </a:lnTo>
                  <a:lnTo>
                    <a:pt x="815" y="561"/>
                  </a:lnTo>
                  <a:lnTo>
                    <a:pt x="787" y="579"/>
                  </a:lnTo>
                  <a:lnTo>
                    <a:pt x="756" y="591"/>
                  </a:lnTo>
                  <a:lnTo>
                    <a:pt x="722" y="598"/>
                  </a:lnTo>
                  <a:lnTo>
                    <a:pt x="683" y="602"/>
                  </a:lnTo>
                  <a:lnTo>
                    <a:pt x="650" y="600"/>
                  </a:lnTo>
                  <a:lnTo>
                    <a:pt x="618" y="594"/>
                  </a:lnTo>
                  <a:lnTo>
                    <a:pt x="589" y="584"/>
                  </a:lnTo>
                  <a:lnTo>
                    <a:pt x="563" y="571"/>
                  </a:lnTo>
                  <a:lnTo>
                    <a:pt x="539" y="553"/>
                  </a:lnTo>
                  <a:lnTo>
                    <a:pt x="517" y="532"/>
                  </a:lnTo>
                  <a:lnTo>
                    <a:pt x="499" y="507"/>
                  </a:lnTo>
                  <a:lnTo>
                    <a:pt x="485" y="478"/>
                  </a:lnTo>
                  <a:lnTo>
                    <a:pt x="475" y="446"/>
                  </a:lnTo>
                  <a:lnTo>
                    <a:pt x="468" y="410"/>
                  </a:lnTo>
                  <a:lnTo>
                    <a:pt x="466" y="369"/>
                  </a:lnTo>
                  <a:lnTo>
                    <a:pt x="466" y="363"/>
                  </a:lnTo>
                  <a:lnTo>
                    <a:pt x="468" y="324"/>
                  </a:lnTo>
                  <a:lnTo>
                    <a:pt x="475" y="286"/>
                  </a:lnTo>
                  <a:lnTo>
                    <a:pt x="486" y="254"/>
                  </a:lnTo>
                  <a:lnTo>
                    <a:pt x="502" y="225"/>
                  </a:lnTo>
                  <a:lnTo>
                    <a:pt x="520" y="199"/>
                  </a:lnTo>
                  <a:lnTo>
                    <a:pt x="541" y="177"/>
                  </a:lnTo>
                  <a:lnTo>
                    <a:pt x="565" y="160"/>
                  </a:lnTo>
                  <a:lnTo>
                    <a:pt x="591" y="146"/>
                  </a:lnTo>
                  <a:lnTo>
                    <a:pt x="621" y="136"/>
                  </a:lnTo>
                  <a:lnTo>
                    <a:pt x="651" y="130"/>
                  </a:lnTo>
                  <a:lnTo>
                    <a:pt x="683" y="128"/>
                  </a:lnTo>
                  <a:close/>
                  <a:moveTo>
                    <a:pt x="209" y="128"/>
                  </a:moveTo>
                  <a:lnTo>
                    <a:pt x="241" y="129"/>
                  </a:lnTo>
                  <a:lnTo>
                    <a:pt x="271" y="134"/>
                  </a:lnTo>
                  <a:lnTo>
                    <a:pt x="297" y="141"/>
                  </a:lnTo>
                  <a:lnTo>
                    <a:pt x="323" y="152"/>
                  </a:lnTo>
                  <a:lnTo>
                    <a:pt x="344" y="165"/>
                  </a:lnTo>
                  <a:lnTo>
                    <a:pt x="362" y="183"/>
                  </a:lnTo>
                  <a:lnTo>
                    <a:pt x="376" y="204"/>
                  </a:lnTo>
                  <a:lnTo>
                    <a:pt x="387" y="228"/>
                  </a:lnTo>
                  <a:lnTo>
                    <a:pt x="394" y="256"/>
                  </a:lnTo>
                  <a:lnTo>
                    <a:pt x="397" y="288"/>
                  </a:lnTo>
                  <a:lnTo>
                    <a:pt x="397" y="592"/>
                  </a:lnTo>
                  <a:lnTo>
                    <a:pt x="272" y="592"/>
                  </a:lnTo>
                  <a:lnTo>
                    <a:pt x="272" y="540"/>
                  </a:lnTo>
                  <a:lnTo>
                    <a:pt x="260" y="556"/>
                  </a:lnTo>
                  <a:lnTo>
                    <a:pt x="245" y="571"/>
                  </a:lnTo>
                  <a:lnTo>
                    <a:pt x="226" y="583"/>
                  </a:lnTo>
                  <a:lnTo>
                    <a:pt x="203" y="592"/>
                  </a:lnTo>
                  <a:lnTo>
                    <a:pt x="178" y="600"/>
                  </a:lnTo>
                  <a:lnTo>
                    <a:pt x="149" y="602"/>
                  </a:lnTo>
                  <a:lnTo>
                    <a:pt x="122" y="600"/>
                  </a:lnTo>
                  <a:lnTo>
                    <a:pt x="97" y="595"/>
                  </a:lnTo>
                  <a:lnTo>
                    <a:pt x="74" y="588"/>
                  </a:lnTo>
                  <a:lnTo>
                    <a:pt x="54" y="576"/>
                  </a:lnTo>
                  <a:lnTo>
                    <a:pt x="36" y="561"/>
                  </a:lnTo>
                  <a:lnTo>
                    <a:pt x="20" y="543"/>
                  </a:lnTo>
                  <a:lnTo>
                    <a:pt x="10" y="522"/>
                  </a:lnTo>
                  <a:lnTo>
                    <a:pt x="2" y="496"/>
                  </a:lnTo>
                  <a:lnTo>
                    <a:pt x="0" y="468"/>
                  </a:lnTo>
                  <a:lnTo>
                    <a:pt x="0" y="463"/>
                  </a:lnTo>
                  <a:lnTo>
                    <a:pt x="2" y="434"/>
                  </a:lnTo>
                  <a:lnTo>
                    <a:pt x="10" y="409"/>
                  </a:lnTo>
                  <a:lnTo>
                    <a:pt x="20" y="387"/>
                  </a:lnTo>
                  <a:lnTo>
                    <a:pt x="35" y="368"/>
                  </a:lnTo>
                  <a:lnTo>
                    <a:pt x="53" y="352"/>
                  </a:lnTo>
                  <a:lnTo>
                    <a:pt x="74" y="340"/>
                  </a:lnTo>
                  <a:lnTo>
                    <a:pt x="98" y="331"/>
                  </a:lnTo>
                  <a:lnTo>
                    <a:pt x="124" y="322"/>
                  </a:lnTo>
                  <a:lnTo>
                    <a:pt x="153" y="318"/>
                  </a:lnTo>
                  <a:lnTo>
                    <a:pt x="183" y="315"/>
                  </a:lnTo>
                  <a:lnTo>
                    <a:pt x="214" y="314"/>
                  </a:lnTo>
                  <a:lnTo>
                    <a:pt x="270" y="314"/>
                  </a:lnTo>
                  <a:lnTo>
                    <a:pt x="270" y="292"/>
                  </a:lnTo>
                  <a:lnTo>
                    <a:pt x="269" y="271"/>
                  </a:lnTo>
                  <a:lnTo>
                    <a:pt x="263" y="253"/>
                  </a:lnTo>
                  <a:lnTo>
                    <a:pt x="254" y="238"/>
                  </a:lnTo>
                  <a:lnTo>
                    <a:pt x="241" y="228"/>
                  </a:lnTo>
                  <a:lnTo>
                    <a:pt x="225" y="222"/>
                  </a:lnTo>
                  <a:lnTo>
                    <a:pt x="203" y="219"/>
                  </a:lnTo>
                  <a:lnTo>
                    <a:pt x="184" y="222"/>
                  </a:lnTo>
                  <a:lnTo>
                    <a:pt x="167" y="226"/>
                  </a:lnTo>
                  <a:lnTo>
                    <a:pt x="154" y="236"/>
                  </a:lnTo>
                  <a:lnTo>
                    <a:pt x="145" y="248"/>
                  </a:lnTo>
                  <a:lnTo>
                    <a:pt x="139" y="262"/>
                  </a:lnTo>
                  <a:lnTo>
                    <a:pt x="135" y="278"/>
                  </a:lnTo>
                  <a:lnTo>
                    <a:pt x="14" y="278"/>
                  </a:lnTo>
                  <a:lnTo>
                    <a:pt x="19" y="247"/>
                  </a:lnTo>
                  <a:lnTo>
                    <a:pt x="30" y="219"/>
                  </a:lnTo>
                  <a:lnTo>
                    <a:pt x="44" y="194"/>
                  </a:lnTo>
                  <a:lnTo>
                    <a:pt x="63" y="174"/>
                  </a:lnTo>
                  <a:lnTo>
                    <a:pt x="86" y="158"/>
                  </a:lnTo>
                  <a:lnTo>
                    <a:pt x="113" y="145"/>
                  </a:lnTo>
                  <a:lnTo>
                    <a:pt x="142" y="135"/>
                  </a:lnTo>
                  <a:lnTo>
                    <a:pt x="174" y="129"/>
                  </a:lnTo>
                  <a:lnTo>
                    <a:pt x="209" y="128"/>
                  </a:lnTo>
                  <a:close/>
                  <a:moveTo>
                    <a:pt x="2544" y="0"/>
                  </a:moveTo>
                  <a:lnTo>
                    <a:pt x="2544" y="138"/>
                  </a:lnTo>
                  <a:lnTo>
                    <a:pt x="2630" y="138"/>
                  </a:lnTo>
                  <a:lnTo>
                    <a:pt x="2630" y="232"/>
                  </a:lnTo>
                  <a:lnTo>
                    <a:pt x="2544" y="232"/>
                  </a:lnTo>
                  <a:lnTo>
                    <a:pt x="2544" y="447"/>
                  </a:lnTo>
                  <a:lnTo>
                    <a:pt x="2546" y="466"/>
                  </a:lnTo>
                  <a:lnTo>
                    <a:pt x="2552" y="480"/>
                  </a:lnTo>
                  <a:lnTo>
                    <a:pt x="2560" y="489"/>
                  </a:lnTo>
                  <a:lnTo>
                    <a:pt x="2573" y="495"/>
                  </a:lnTo>
                  <a:lnTo>
                    <a:pt x="2589" y="498"/>
                  </a:lnTo>
                  <a:lnTo>
                    <a:pt x="2605" y="496"/>
                  </a:lnTo>
                  <a:lnTo>
                    <a:pt x="2621" y="494"/>
                  </a:lnTo>
                  <a:lnTo>
                    <a:pt x="2633" y="489"/>
                  </a:lnTo>
                  <a:lnTo>
                    <a:pt x="2633" y="589"/>
                  </a:lnTo>
                  <a:lnTo>
                    <a:pt x="2615" y="594"/>
                  </a:lnTo>
                  <a:lnTo>
                    <a:pt x="2591" y="597"/>
                  </a:lnTo>
                  <a:lnTo>
                    <a:pt x="2562" y="598"/>
                  </a:lnTo>
                  <a:lnTo>
                    <a:pt x="2528" y="596"/>
                  </a:lnTo>
                  <a:lnTo>
                    <a:pt x="2498" y="590"/>
                  </a:lnTo>
                  <a:lnTo>
                    <a:pt x="2473" y="579"/>
                  </a:lnTo>
                  <a:lnTo>
                    <a:pt x="2452" y="564"/>
                  </a:lnTo>
                  <a:lnTo>
                    <a:pt x="2437" y="544"/>
                  </a:lnTo>
                  <a:lnTo>
                    <a:pt x="2426" y="522"/>
                  </a:lnTo>
                  <a:lnTo>
                    <a:pt x="2419" y="493"/>
                  </a:lnTo>
                  <a:lnTo>
                    <a:pt x="2417" y="460"/>
                  </a:lnTo>
                  <a:lnTo>
                    <a:pt x="2417" y="232"/>
                  </a:lnTo>
                  <a:lnTo>
                    <a:pt x="2364" y="232"/>
                  </a:lnTo>
                  <a:lnTo>
                    <a:pt x="2364" y="138"/>
                  </a:lnTo>
                  <a:lnTo>
                    <a:pt x="2417" y="138"/>
                  </a:lnTo>
                  <a:lnTo>
                    <a:pt x="2417" y="52"/>
                  </a:lnTo>
                  <a:lnTo>
                    <a:pt x="2544" y="0"/>
                  </a:lnTo>
                  <a:close/>
                </a:path>
              </a:pathLst>
            </a:custGeom>
            <a:solidFill>
              <a:schemeClr val="tx1"/>
            </a:solidFill>
            <a:ln w="0">
              <a:noFill/>
              <a:prstDash val="solid"/>
              <a:round/>
              <a:headEnd/>
              <a:tailEnd/>
            </a:ln>
          </p:spPr>
          <p:txBody>
            <a:bodyPr vert="horz" wrap="square" lIns="56650" tIns="28325" rIns="56650" bIns="28325" numCol="1" anchor="t" anchorCtr="0" compatLnSpc="1">
              <a:prstTxWarp prst="textNoShape">
                <a:avLst/>
              </a:prstTxWarp>
            </a:bodyPr>
            <a:lstStyle/>
            <a:p>
              <a:pPr defTabSz="566471"/>
              <a:endParaRPr lang="en-US" sz="1115" kern="0">
                <a:solidFill>
                  <a:sysClr val="windowText" lastClr="000000"/>
                </a:solidFill>
              </a:endParaRPr>
            </a:p>
          </p:txBody>
        </p:sp>
      </p:grpSp>
      <p:sp>
        <p:nvSpPr>
          <p:cNvPr id="27" name="Parallelogram 26"/>
          <p:cNvSpPr/>
          <p:nvPr userDrawn="1"/>
        </p:nvSpPr>
        <p:spPr>
          <a:xfrm rot="5400000" flipH="1">
            <a:off x="1163926" y="1489918"/>
            <a:ext cx="4173602" cy="6562562"/>
          </a:xfrm>
          <a:prstGeom prst="parallelogram">
            <a:avLst>
              <a:gd name="adj" fmla="val 63990"/>
            </a:avLst>
          </a:prstGeom>
          <a:gradFill flip="none" rotWithShape="1">
            <a:gsLst>
              <a:gs pos="0">
                <a:srgbClr val="00FF00"/>
              </a:gs>
              <a:gs pos="87000">
                <a:srgbClr val="006B09"/>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ndParaRPr>
          </a:p>
        </p:txBody>
      </p:sp>
      <p:sp>
        <p:nvSpPr>
          <p:cNvPr id="29" name="Title 1"/>
          <p:cNvSpPr>
            <a:spLocks noGrp="1"/>
          </p:cNvSpPr>
          <p:nvPr userDrawn="1">
            <p:ph type="ctrTitle" hasCustomPrompt="1"/>
          </p:nvPr>
        </p:nvSpPr>
        <p:spPr>
          <a:xfrm>
            <a:off x="381000" y="3967988"/>
            <a:ext cx="7359811" cy="1984248"/>
          </a:xfrm>
        </p:spPr>
        <p:txBody>
          <a:bodyPr lIns="0" tIns="0" rIns="0" bIns="0" anchor="b" anchorCtr="0">
            <a:noAutofit/>
          </a:bodyPr>
          <a:lstStyle>
            <a:lvl1pPr algn="l">
              <a:lnSpc>
                <a:spcPct val="80000"/>
              </a:lnSpc>
              <a:defRPr sz="8000">
                <a:solidFill>
                  <a:schemeClr val="tx1"/>
                </a:solidFill>
              </a:defRPr>
            </a:lvl1pPr>
          </a:lstStyle>
          <a:p>
            <a:r>
              <a:rPr lang="en-US" dirty="0"/>
              <a:t>Click to edit title</a:t>
            </a:r>
          </a:p>
        </p:txBody>
      </p:sp>
      <p:sp>
        <p:nvSpPr>
          <p:cNvPr id="30" name="Text Placeholder 3"/>
          <p:cNvSpPr>
            <a:spLocks noGrp="1"/>
          </p:cNvSpPr>
          <p:nvPr userDrawn="1">
            <p:ph type="body" sz="quarter" idx="10" hasCustomPrompt="1"/>
          </p:nvPr>
        </p:nvSpPr>
        <p:spPr>
          <a:xfrm>
            <a:off x="381000" y="6098413"/>
            <a:ext cx="7359632" cy="549275"/>
          </a:xfrm>
        </p:spPr>
        <p:txBody>
          <a:bodyPr lIns="0" tIns="0" rIns="0" bIns="0">
            <a:normAutofit/>
          </a:bodyPr>
          <a:lstStyle>
            <a:lvl1pPr algn="l">
              <a:defRPr sz="2800" b="1" cap="all" baseline="0">
                <a:solidFill>
                  <a:schemeClr val="tx1"/>
                </a:solidFill>
                <a:latin typeface="+mj-lt"/>
              </a:defRPr>
            </a:lvl1pPr>
          </a:lstStyle>
          <a:p>
            <a:pPr lvl="0"/>
            <a:r>
              <a:rPr lang="en-US" dirty="0"/>
              <a:t>Click to edit subtitle</a:t>
            </a:r>
          </a:p>
        </p:txBody>
      </p:sp>
      <p:sp>
        <p:nvSpPr>
          <p:cNvPr id="28" name="Parallelogram 27"/>
          <p:cNvSpPr/>
          <p:nvPr userDrawn="1"/>
        </p:nvSpPr>
        <p:spPr>
          <a:xfrm rot="16200000">
            <a:off x="1163926" y="-1194480"/>
            <a:ext cx="4173602" cy="6562562"/>
          </a:xfrm>
          <a:prstGeom prst="parallelogram">
            <a:avLst>
              <a:gd name="adj" fmla="val 63990"/>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9773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ro Title">
    <p:bg>
      <p:bgPr>
        <a:solidFill>
          <a:srgbClr val="ED145B"/>
        </a:solidFill>
        <a:effectLst/>
      </p:bgPr>
    </p:bg>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1" y="1801782"/>
            <a:ext cx="7986337" cy="1768199"/>
          </a:xfrm>
          <a:prstGeom prst="rect">
            <a:avLst/>
          </a:prstGeom>
          <a:ln>
            <a:noFill/>
          </a:ln>
        </p:spPr>
        <p:txBody>
          <a:bodyPr lIns="0" anchor="t" anchorCtr="0"/>
          <a:lstStyle>
            <a:lvl1pPr>
              <a:defRPr b="0" i="0" baseline="0">
                <a:ln>
                  <a:noFill/>
                </a:ln>
                <a:solidFill>
                  <a:srgbClr val="FFFFFF"/>
                </a:solidFill>
                <a:latin typeface="Arial" panose="020B0604020202020204" pitchFamily="34" charset="0"/>
                <a:cs typeface="Arial" panose="020B0604020202020204" pitchFamily="34" charset="0"/>
              </a:defRPr>
            </a:lvl1pPr>
          </a:lstStyle>
          <a:p>
            <a:r>
              <a:rPr lang="en-US" dirty="0"/>
              <a:t>Click to edit subtitle</a:t>
            </a:r>
          </a:p>
        </p:txBody>
      </p:sp>
      <p:sp>
        <p:nvSpPr>
          <p:cNvPr id="5" name="Text Placeholder 2"/>
          <p:cNvSpPr>
            <a:spLocks noGrp="1"/>
          </p:cNvSpPr>
          <p:nvPr>
            <p:ph type="body" sz="quarter" idx="11" hasCustomPrompt="1"/>
          </p:nvPr>
        </p:nvSpPr>
        <p:spPr>
          <a:xfrm>
            <a:off x="461292" y="325352"/>
            <a:ext cx="10694981" cy="404720"/>
          </a:xfrm>
          <a:prstGeom prst="rect">
            <a:avLst/>
          </a:prstGeom>
        </p:spPr>
        <p:txBody>
          <a:bodyPr vert="horz" lIns="0"/>
          <a:lstStyle>
            <a:lvl1pPr algn="l">
              <a:defRPr sz="800" b="0" i="0" kern="0" spc="267" baseline="0">
                <a:solidFill>
                  <a:srgbClr val="FFFFFF"/>
                </a:solidFill>
                <a:latin typeface="Arial" panose="020B0604020202020204" pitchFamily="34" charset="0"/>
                <a:cs typeface="Arial" panose="020B0604020202020204" pitchFamily="34" charset="0"/>
              </a:defRPr>
            </a:lvl1pPr>
          </a:lstStyle>
          <a:p>
            <a:pPr lvl="0"/>
            <a:r>
              <a:rPr lang="en-US" dirty="0"/>
              <a:t>EQUINOX 2015</a:t>
            </a:r>
          </a:p>
        </p:txBody>
      </p:sp>
      <p:sp>
        <p:nvSpPr>
          <p:cNvPr id="7"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9"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28204373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Hero Title">
    <p:bg>
      <p:bgPr>
        <a:solidFill>
          <a:srgbClr val="ED145B"/>
        </a:solidFill>
        <a:effectLst/>
      </p:bgPr>
    </p:bg>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1" y="1801782"/>
            <a:ext cx="7986337" cy="1768199"/>
          </a:xfrm>
          <a:prstGeom prst="rect">
            <a:avLst/>
          </a:prstGeom>
          <a:ln>
            <a:noFill/>
          </a:ln>
        </p:spPr>
        <p:txBody>
          <a:bodyPr lIns="0" anchor="t" anchorCtr="0"/>
          <a:lstStyle>
            <a:lvl1pPr>
              <a:defRPr b="0" i="0" baseline="0">
                <a:ln>
                  <a:noFill/>
                </a:ln>
                <a:solidFill>
                  <a:srgbClr val="FFFFFF"/>
                </a:solidFill>
                <a:latin typeface="Arial" panose="020B0604020202020204" pitchFamily="34" charset="0"/>
                <a:cs typeface="Arial" panose="020B0604020202020204" pitchFamily="34" charset="0"/>
              </a:defRPr>
            </a:lvl1pPr>
          </a:lstStyle>
          <a:p>
            <a:r>
              <a:rPr lang="en-US" dirty="0"/>
              <a:t>Click to edit subtitle</a:t>
            </a:r>
          </a:p>
        </p:txBody>
      </p:sp>
      <p:sp>
        <p:nvSpPr>
          <p:cNvPr id="5" name="Text Placeholder 2"/>
          <p:cNvSpPr>
            <a:spLocks noGrp="1"/>
          </p:cNvSpPr>
          <p:nvPr>
            <p:ph type="body" sz="quarter" idx="11" hasCustomPrompt="1"/>
          </p:nvPr>
        </p:nvSpPr>
        <p:spPr>
          <a:xfrm>
            <a:off x="461292" y="325352"/>
            <a:ext cx="10694981" cy="404720"/>
          </a:xfrm>
          <a:prstGeom prst="rect">
            <a:avLst/>
          </a:prstGeom>
        </p:spPr>
        <p:txBody>
          <a:bodyPr vert="horz" lIns="0"/>
          <a:lstStyle>
            <a:lvl1pPr algn="l">
              <a:defRPr sz="800" b="0" i="0" kern="0" spc="267" baseline="0">
                <a:solidFill>
                  <a:schemeClr val="bg1"/>
                </a:solidFill>
                <a:latin typeface="Arial" panose="020B0604020202020204" pitchFamily="34" charset="0"/>
                <a:cs typeface="Arial" panose="020B0604020202020204" pitchFamily="34" charset="0"/>
              </a:defRPr>
            </a:lvl1pPr>
          </a:lstStyle>
          <a:p>
            <a:pPr lvl="0"/>
            <a:r>
              <a:rPr lang="en-US" dirty="0"/>
              <a:t>EQUINOX 2015</a:t>
            </a:r>
          </a:p>
        </p:txBody>
      </p:sp>
      <p:sp>
        <p:nvSpPr>
          <p:cNvPr id="7"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10"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148635622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ivider_Black Left">
    <p:bg>
      <p:bgPr>
        <a:solidFill>
          <a:srgbClr val="ED145B"/>
        </a:solidFill>
        <a:effectLst/>
      </p:bgPr>
    </p:bg>
    <p:spTree>
      <p:nvGrpSpPr>
        <p:cNvPr id="1" name=""/>
        <p:cNvGrpSpPr/>
        <p:nvPr/>
      </p:nvGrpSpPr>
      <p:grpSpPr>
        <a:xfrm>
          <a:off x="0" y="0"/>
          <a:ext cx="0" cy="0"/>
          <a:chOff x="0" y="0"/>
          <a:chExt cx="0" cy="0"/>
        </a:xfrm>
      </p:grpSpPr>
      <p:sp>
        <p:nvSpPr>
          <p:cNvPr id="15" name="Title 1"/>
          <p:cNvSpPr>
            <a:spLocks noGrp="1"/>
          </p:cNvSpPr>
          <p:nvPr>
            <p:ph type="ctrTitle" hasCustomPrompt="1"/>
          </p:nvPr>
        </p:nvSpPr>
        <p:spPr>
          <a:xfrm>
            <a:off x="457201" y="1801782"/>
            <a:ext cx="8977471" cy="1768199"/>
          </a:xfrm>
          <a:prstGeom prst="rect">
            <a:avLst/>
          </a:prstGeom>
          <a:ln>
            <a:noFill/>
          </a:ln>
        </p:spPr>
        <p:txBody>
          <a:bodyPr lIns="0" anchor="t" anchorCtr="0"/>
          <a:lstStyle>
            <a:lvl1pPr>
              <a:defRPr b="0" i="0" baseline="0">
                <a:ln>
                  <a:noFill/>
                </a:ln>
                <a:solidFill>
                  <a:srgbClr val="FFFFFF"/>
                </a:solidFill>
                <a:latin typeface="Arial" panose="020B0604020202020204" pitchFamily="34" charset="0"/>
                <a:cs typeface="Arial" panose="020B0604020202020204" pitchFamily="34" charset="0"/>
              </a:defRPr>
            </a:lvl1pPr>
          </a:lstStyle>
          <a:p>
            <a:r>
              <a:rPr lang="en-US" dirty="0"/>
              <a:t>Click to edit subtitle</a:t>
            </a:r>
          </a:p>
        </p:txBody>
      </p:sp>
      <p:sp>
        <p:nvSpPr>
          <p:cNvPr id="5"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7"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255111359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ntent_TextGreySection">
    <p:bg>
      <p:bgPr>
        <a:solidFill>
          <a:srgbClr val="ED145B"/>
        </a:solidFill>
        <a:effectLst/>
      </p:bgPr>
    </p:bg>
    <p:spTree>
      <p:nvGrpSpPr>
        <p:cNvPr id="1" name=""/>
        <p:cNvGrpSpPr/>
        <p:nvPr/>
      </p:nvGrpSpPr>
      <p:grpSpPr>
        <a:xfrm>
          <a:off x="0" y="0"/>
          <a:ext cx="0" cy="0"/>
          <a:chOff x="0" y="0"/>
          <a:chExt cx="0" cy="0"/>
        </a:xfrm>
      </p:grpSpPr>
      <p:sp>
        <p:nvSpPr>
          <p:cNvPr id="5" name="Content Placeholder 2"/>
          <p:cNvSpPr>
            <a:spLocks noGrp="1"/>
          </p:cNvSpPr>
          <p:nvPr>
            <p:ph sz="quarter" idx="11"/>
          </p:nvPr>
        </p:nvSpPr>
        <p:spPr>
          <a:xfrm>
            <a:off x="-1" y="0"/>
            <a:ext cx="6093911" cy="6858000"/>
          </a:xfrm>
          <a:prstGeom prst="rect">
            <a:avLst/>
          </a:prstGeom>
        </p:spPr>
        <p:txBody>
          <a:bodyPr vert="horz"/>
          <a:lstStyle>
            <a:lvl1pPr>
              <a:defRPr>
                <a:latin typeface="Arial" panose="020B0604020202020204" pitchFamily="34" charset="0"/>
                <a:cs typeface="Arial" panose="020B0604020202020204" pitchFamily="34" charset="0"/>
              </a:defRPr>
            </a:lvl1pPr>
          </a:lstStyle>
          <a:p>
            <a:pPr lvl="0"/>
            <a:endParaRPr lang="en-US" dirty="0"/>
          </a:p>
        </p:txBody>
      </p:sp>
      <p:sp>
        <p:nvSpPr>
          <p:cNvPr id="7" name="Title 1"/>
          <p:cNvSpPr>
            <a:spLocks noGrp="1"/>
          </p:cNvSpPr>
          <p:nvPr>
            <p:ph type="title" hasCustomPrompt="1"/>
          </p:nvPr>
        </p:nvSpPr>
        <p:spPr>
          <a:xfrm>
            <a:off x="6299447" y="823271"/>
            <a:ext cx="5242221" cy="912396"/>
          </a:xfrm>
          <a:prstGeom prst="rect">
            <a:avLst/>
          </a:prstGeom>
        </p:spPr>
        <p:txBody>
          <a:bodyPr lIns="0" tIns="0" anchor="t" anchorCtr="0"/>
          <a:lstStyle>
            <a:lvl1pPr>
              <a:lnSpc>
                <a:spcPct val="90000"/>
              </a:lnSpc>
              <a:defRPr sz="4267" b="0" i="0">
                <a:solidFill>
                  <a:schemeClr val="bg1"/>
                </a:solidFill>
                <a:latin typeface="Arial" panose="020B0604020202020204" pitchFamily="34" charset="0"/>
                <a:cs typeface="Arial" panose="020B0604020202020204" pitchFamily="34" charset="0"/>
              </a:defRPr>
            </a:lvl1pPr>
          </a:lstStyle>
          <a:p>
            <a:r>
              <a:rPr lang="en-US" dirty="0"/>
              <a:t>Click to edit title</a:t>
            </a:r>
            <a:br>
              <a:rPr lang="en-US" dirty="0"/>
            </a:br>
            <a:endParaRPr lang="en-US" dirty="0"/>
          </a:p>
        </p:txBody>
      </p:sp>
      <p:sp>
        <p:nvSpPr>
          <p:cNvPr id="10" name="Text Placeholder 3"/>
          <p:cNvSpPr>
            <a:spLocks noGrp="1"/>
          </p:cNvSpPr>
          <p:nvPr>
            <p:ph type="body" sz="quarter" idx="10" hasCustomPrompt="1"/>
          </p:nvPr>
        </p:nvSpPr>
        <p:spPr>
          <a:xfrm>
            <a:off x="6308239" y="2047444"/>
            <a:ext cx="5233429" cy="4060989"/>
          </a:xfrm>
          <a:prstGeom prst="rect">
            <a:avLst/>
          </a:prstGeom>
        </p:spPr>
        <p:txBody>
          <a:bodyPr vert="horz" lIns="0"/>
          <a:lstStyle>
            <a:lvl1pPr marL="0" indent="0">
              <a:buClr>
                <a:schemeClr val="tx1"/>
              </a:buClr>
              <a:buFont typeface="+mj-lt"/>
              <a:buNone/>
              <a:defRPr sz="2667" b="0" i="0">
                <a:solidFill>
                  <a:schemeClr val="bg1"/>
                </a:solidFill>
                <a:latin typeface="Arial" panose="020B0604020202020204" pitchFamily="34" charset="0"/>
                <a:cs typeface="Arial" panose="020B0604020202020204" pitchFamily="34" charset="0"/>
              </a:defRPr>
            </a:lvl1pPr>
            <a:lvl2pPr marL="232828" indent="-232828">
              <a:buClr>
                <a:schemeClr val="tx1"/>
              </a:buClr>
              <a:buFont typeface="Arial"/>
              <a:buChar char="•"/>
              <a:defRPr sz="2133" b="0" i="0">
                <a:solidFill>
                  <a:schemeClr val="bg1"/>
                </a:solidFill>
                <a:latin typeface="Arial" panose="020B0604020202020204" pitchFamily="34" charset="0"/>
                <a:cs typeface="Arial" panose="020B0604020202020204" pitchFamily="34" charset="0"/>
              </a:defRPr>
            </a:lvl2pPr>
            <a:lvl3pPr marL="838179" indent="-243411">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3pPr>
            <a:lvl4pPr marL="1445648" indent="-256111">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4pPr>
            <a:lvl5pPr marL="2129313" indent="-328076">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9"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12"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60570735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ntent_TextGreySection">
    <p:bg>
      <p:bgPr>
        <a:solidFill>
          <a:srgbClr val="ED145B"/>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1" y="823271"/>
            <a:ext cx="5425476" cy="912396"/>
          </a:xfrm>
          <a:prstGeom prst="rect">
            <a:avLst/>
          </a:prstGeom>
        </p:spPr>
        <p:txBody>
          <a:bodyPr lIns="0" tIns="0" anchor="t" anchorCtr="0"/>
          <a:lstStyle>
            <a:lvl1pPr algn="l">
              <a:lnSpc>
                <a:spcPct val="90000"/>
              </a:lnSpc>
              <a:defRPr sz="4267" b="0" i="0">
                <a:solidFill>
                  <a:schemeClr val="bg1"/>
                </a:solidFill>
                <a:latin typeface="Arial" panose="020B0604020202020204" pitchFamily="34" charset="0"/>
                <a:cs typeface="Arial" panose="020B0604020202020204" pitchFamily="34" charset="0"/>
              </a:defRPr>
            </a:lvl1pPr>
          </a:lstStyle>
          <a:p>
            <a:r>
              <a:rPr lang="en-US" dirty="0"/>
              <a:t>Click to edit title</a:t>
            </a:r>
            <a:br>
              <a:rPr lang="en-US" dirty="0"/>
            </a:br>
            <a:endParaRPr lang="en-US" dirty="0"/>
          </a:p>
        </p:txBody>
      </p:sp>
      <p:sp>
        <p:nvSpPr>
          <p:cNvPr id="10" name="Text Placeholder 3"/>
          <p:cNvSpPr>
            <a:spLocks noGrp="1"/>
          </p:cNvSpPr>
          <p:nvPr>
            <p:ph type="body" sz="quarter" idx="10" hasCustomPrompt="1"/>
          </p:nvPr>
        </p:nvSpPr>
        <p:spPr>
          <a:xfrm>
            <a:off x="457201" y="2036304"/>
            <a:ext cx="5414335" cy="4060989"/>
          </a:xfrm>
          <a:prstGeom prst="rect">
            <a:avLst/>
          </a:prstGeom>
        </p:spPr>
        <p:txBody>
          <a:bodyPr vert="horz" lIns="0"/>
          <a:lstStyle>
            <a:lvl1pPr marL="0" indent="0" algn="l">
              <a:buClr>
                <a:schemeClr val="tx1"/>
              </a:buClr>
              <a:buFont typeface="+mj-lt"/>
              <a:buNone/>
              <a:defRPr sz="2667" b="0" i="0">
                <a:solidFill>
                  <a:schemeClr val="bg1"/>
                </a:solidFill>
                <a:latin typeface="Arial" panose="020B0604020202020204" pitchFamily="34" charset="0"/>
                <a:cs typeface="Arial" panose="020B0604020202020204" pitchFamily="34" charset="0"/>
              </a:defRPr>
            </a:lvl1pPr>
            <a:lvl2pPr marL="232828" indent="-232828" algn="l">
              <a:buClr>
                <a:schemeClr val="tx1"/>
              </a:buClr>
              <a:buFont typeface="Arial"/>
              <a:buChar char="•"/>
              <a:defRPr sz="2133" b="0" i="0">
                <a:solidFill>
                  <a:schemeClr val="bg1"/>
                </a:solidFill>
                <a:latin typeface="Arial" panose="020B0604020202020204" pitchFamily="34" charset="0"/>
                <a:cs typeface="Arial" panose="020B0604020202020204" pitchFamily="34" charset="0"/>
              </a:defRPr>
            </a:lvl2pPr>
            <a:lvl3pPr marL="838179" indent="-243411" algn="l">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3pPr>
            <a:lvl4pPr marL="1445648" indent="-256111" algn="l">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4pPr>
            <a:lvl5pPr marL="2129313" indent="-328076" algn="l">
              <a:buClr>
                <a:schemeClr val="tx1"/>
              </a:buClr>
              <a:buFont typeface="Arial"/>
              <a:buChar char="•"/>
              <a:defRPr sz="1867" b="0" i="0">
                <a:solidFill>
                  <a:schemeClr val="bg1"/>
                </a:solidFill>
                <a:latin typeface="Arial" panose="020B0604020202020204" pitchFamily="34" charset="0"/>
                <a:cs typeface="Arial" panose="020B0604020202020204" pitchFamily="34" charset="0"/>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4" name="Content Placeholder 2"/>
          <p:cNvSpPr>
            <a:spLocks noGrp="1"/>
          </p:cNvSpPr>
          <p:nvPr>
            <p:ph sz="quarter" idx="11"/>
          </p:nvPr>
        </p:nvSpPr>
        <p:spPr>
          <a:xfrm>
            <a:off x="6105053" y="0"/>
            <a:ext cx="6086948" cy="6858000"/>
          </a:xfrm>
          <a:prstGeom prst="rect">
            <a:avLst/>
          </a:prstGeom>
        </p:spPr>
        <p:txBody>
          <a:bodyPr vert="horz"/>
          <a:lstStyle>
            <a:lvl1pPr>
              <a:defRPr>
                <a:latin typeface="Arial" panose="020B0604020202020204" pitchFamily="34" charset="0"/>
                <a:cs typeface="Arial" panose="020B0604020202020204" pitchFamily="34" charset="0"/>
              </a:defRPr>
            </a:lvl1pPr>
          </a:lstStyle>
          <a:p>
            <a:pPr lvl="0"/>
            <a:endParaRPr lang="en-US" dirty="0"/>
          </a:p>
        </p:txBody>
      </p:sp>
      <p:sp>
        <p:nvSpPr>
          <p:cNvPr id="5" name="Text Placeholder 2"/>
          <p:cNvSpPr>
            <a:spLocks noGrp="1"/>
          </p:cNvSpPr>
          <p:nvPr>
            <p:ph type="body" sz="quarter" idx="12" hasCustomPrompt="1"/>
          </p:nvPr>
        </p:nvSpPr>
        <p:spPr>
          <a:xfrm>
            <a:off x="457202" y="325352"/>
            <a:ext cx="5403193" cy="404720"/>
          </a:xfrm>
          <a:prstGeom prst="rect">
            <a:avLst/>
          </a:prstGeom>
        </p:spPr>
        <p:txBody>
          <a:bodyPr vert="horz" lIns="0"/>
          <a:lstStyle>
            <a:lvl1pPr algn="l">
              <a:defRPr sz="800" b="0" i="0" kern="0" spc="267" baseline="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dirty="0"/>
              <a:t>FJORD EQUINOX 2014</a:t>
            </a:r>
          </a:p>
        </p:txBody>
      </p:sp>
      <p:sp>
        <p:nvSpPr>
          <p:cNvPr id="9"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12"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519030695"/>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Content_TextGreySection">
    <p:bg>
      <p:bgPr>
        <a:solidFill>
          <a:srgbClr val="ED145B"/>
        </a:solidFill>
        <a:effectLst/>
      </p:bgPr>
    </p:bg>
    <p:spTree>
      <p:nvGrpSpPr>
        <p:cNvPr id="1" name=""/>
        <p:cNvGrpSpPr/>
        <p:nvPr/>
      </p:nvGrpSpPr>
      <p:grpSpPr>
        <a:xfrm>
          <a:off x="0" y="0"/>
          <a:ext cx="0" cy="0"/>
          <a:chOff x="0" y="0"/>
          <a:chExt cx="0" cy="0"/>
        </a:xfrm>
      </p:grpSpPr>
      <p:sp>
        <p:nvSpPr>
          <p:cNvPr id="10" name="Text Placeholder 3"/>
          <p:cNvSpPr>
            <a:spLocks noGrp="1"/>
          </p:cNvSpPr>
          <p:nvPr>
            <p:ph type="body" sz="quarter" idx="10" hasCustomPrompt="1"/>
          </p:nvPr>
        </p:nvSpPr>
        <p:spPr>
          <a:xfrm>
            <a:off x="6297098" y="779793"/>
            <a:ext cx="5233429" cy="5328640"/>
          </a:xfrm>
          <a:prstGeom prst="rect">
            <a:avLst/>
          </a:prstGeom>
        </p:spPr>
        <p:txBody>
          <a:bodyPr vert="horz" lIns="0"/>
          <a:lstStyle>
            <a:lvl1pPr marL="0" indent="0">
              <a:buClr>
                <a:schemeClr val="tx1"/>
              </a:buClr>
              <a:buFont typeface="+mj-lt"/>
              <a:buNone/>
              <a:defRPr sz="2667" b="0" i="0">
                <a:solidFill>
                  <a:schemeClr val="bg1"/>
                </a:solidFill>
                <a:latin typeface="Arial" panose="020B0604020202020204" pitchFamily="34" charset="0"/>
                <a:cs typeface="Arial" panose="020B0604020202020204" pitchFamily="34" charset="0"/>
              </a:defRPr>
            </a:lvl1pPr>
            <a:lvl2pPr marL="232828" indent="-232828">
              <a:buClr>
                <a:schemeClr val="tx1"/>
              </a:buClr>
              <a:buFont typeface="Arial"/>
              <a:buChar char="•"/>
              <a:defRPr sz="2667" b="0" i="0">
                <a:solidFill>
                  <a:schemeClr val="bg1"/>
                </a:solidFill>
                <a:latin typeface="Arial" panose="020B0604020202020204" pitchFamily="34" charset="0"/>
                <a:cs typeface="Arial" panose="020B0604020202020204" pitchFamily="34" charset="0"/>
              </a:defRPr>
            </a:lvl2pPr>
            <a:lvl3pPr marL="838179" indent="-243411">
              <a:buClr>
                <a:schemeClr val="tx1"/>
              </a:buClr>
              <a:buFont typeface="Arial"/>
              <a:buChar char="•"/>
              <a:defRPr sz="2667" b="0" i="0">
                <a:solidFill>
                  <a:schemeClr val="bg1"/>
                </a:solidFill>
                <a:latin typeface="Arial" panose="020B0604020202020204" pitchFamily="34" charset="0"/>
                <a:cs typeface="Arial" panose="020B0604020202020204" pitchFamily="34" charset="0"/>
              </a:defRPr>
            </a:lvl3pPr>
            <a:lvl4pPr marL="1445648" indent="-256111">
              <a:buClr>
                <a:schemeClr val="tx1"/>
              </a:buClr>
              <a:buFont typeface="Arial"/>
              <a:buChar char="•"/>
              <a:defRPr sz="2667" b="0" i="0">
                <a:solidFill>
                  <a:schemeClr val="bg1"/>
                </a:solidFill>
                <a:latin typeface="Arial" panose="020B0604020202020204" pitchFamily="34" charset="0"/>
                <a:cs typeface="Arial" panose="020B0604020202020204" pitchFamily="34" charset="0"/>
              </a:defRPr>
            </a:lvl4pPr>
            <a:lvl5pPr marL="2129313" indent="-328076">
              <a:buClr>
                <a:schemeClr val="tx1"/>
              </a:buClr>
              <a:buFont typeface="Arial"/>
              <a:buChar char="•"/>
              <a:defRPr sz="2667" b="0" i="0">
                <a:solidFill>
                  <a:schemeClr val="bg1"/>
                </a:solidFill>
                <a:latin typeface="Arial" panose="020B0604020202020204" pitchFamily="34" charset="0"/>
                <a:cs typeface="Arial" panose="020B0604020202020204" pitchFamily="34" charset="0"/>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3" name="Content Placeholder 2"/>
          <p:cNvSpPr>
            <a:spLocks noGrp="1"/>
          </p:cNvSpPr>
          <p:nvPr>
            <p:ph sz="quarter" idx="11"/>
          </p:nvPr>
        </p:nvSpPr>
        <p:spPr>
          <a:xfrm>
            <a:off x="0" y="0"/>
            <a:ext cx="6082771" cy="6858000"/>
          </a:xfrm>
          <a:prstGeom prst="rect">
            <a:avLst/>
          </a:prstGeom>
        </p:spPr>
        <p:txBody>
          <a:bodyPr vert="horz"/>
          <a:lstStyle>
            <a:lvl1pPr>
              <a:defRPr>
                <a:latin typeface="Arial" panose="020B0604020202020204" pitchFamily="34" charset="0"/>
                <a:cs typeface="Arial" panose="020B0604020202020204" pitchFamily="34" charset="0"/>
              </a:defRPr>
            </a:lvl1pPr>
          </a:lstStyle>
          <a:p>
            <a:pPr lvl="0"/>
            <a:endParaRPr lang="en-US" dirty="0"/>
          </a:p>
        </p:txBody>
      </p:sp>
      <p:sp>
        <p:nvSpPr>
          <p:cNvPr id="6"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8"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150444060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Content_TextGreySection">
    <p:bg>
      <p:bgPr>
        <a:solidFill>
          <a:srgbClr val="ED145B"/>
        </a:solidFill>
        <a:effectLst/>
      </p:bgPr>
    </p:bg>
    <p:spTree>
      <p:nvGrpSpPr>
        <p:cNvPr id="1" name=""/>
        <p:cNvGrpSpPr/>
        <p:nvPr/>
      </p:nvGrpSpPr>
      <p:grpSpPr>
        <a:xfrm>
          <a:off x="0" y="0"/>
          <a:ext cx="0" cy="0"/>
          <a:chOff x="0" y="0"/>
          <a:chExt cx="0" cy="0"/>
        </a:xfrm>
      </p:grpSpPr>
      <p:sp>
        <p:nvSpPr>
          <p:cNvPr id="10" name="Text Placeholder 3"/>
          <p:cNvSpPr>
            <a:spLocks noGrp="1"/>
          </p:cNvSpPr>
          <p:nvPr>
            <p:ph type="body" sz="quarter" idx="10" hasCustomPrompt="1"/>
          </p:nvPr>
        </p:nvSpPr>
        <p:spPr>
          <a:xfrm>
            <a:off x="466166" y="757514"/>
            <a:ext cx="5414335" cy="5339780"/>
          </a:xfrm>
          <a:prstGeom prst="rect">
            <a:avLst/>
          </a:prstGeom>
        </p:spPr>
        <p:txBody>
          <a:bodyPr vert="horz" lIns="0"/>
          <a:lstStyle>
            <a:lvl1pPr marL="0" indent="0" algn="l">
              <a:buClr>
                <a:schemeClr val="tx1"/>
              </a:buClr>
              <a:buFont typeface="+mj-lt"/>
              <a:buNone/>
              <a:defRPr sz="2667" b="0" i="0">
                <a:solidFill>
                  <a:schemeClr val="bg1"/>
                </a:solidFill>
                <a:latin typeface="Gotham Light"/>
                <a:cs typeface="Gotham Light"/>
              </a:defRPr>
            </a:lvl1pPr>
            <a:lvl2pPr marL="232828" indent="-232828" algn="l">
              <a:buClr>
                <a:schemeClr val="tx1"/>
              </a:buClr>
              <a:buFont typeface="Arial"/>
              <a:buChar char="•"/>
              <a:defRPr sz="2667" b="0" i="0">
                <a:solidFill>
                  <a:schemeClr val="bg1"/>
                </a:solidFill>
                <a:latin typeface="Gotham Light"/>
                <a:cs typeface="Gotham Light"/>
              </a:defRPr>
            </a:lvl2pPr>
            <a:lvl3pPr marL="838179" indent="-243411" algn="l">
              <a:buClr>
                <a:schemeClr val="tx1"/>
              </a:buClr>
              <a:buFont typeface="Arial"/>
              <a:buChar char="•"/>
              <a:defRPr sz="2667" b="0" i="0">
                <a:solidFill>
                  <a:schemeClr val="bg1"/>
                </a:solidFill>
                <a:latin typeface="Gotham Light"/>
                <a:cs typeface="Gotham Light"/>
              </a:defRPr>
            </a:lvl3pPr>
            <a:lvl4pPr marL="1445648" indent="-256111" algn="l">
              <a:buClr>
                <a:schemeClr val="tx1"/>
              </a:buClr>
              <a:buFont typeface="Arial"/>
              <a:buChar char="•"/>
              <a:defRPr sz="2667" b="0" i="0">
                <a:solidFill>
                  <a:schemeClr val="bg1"/>
                </a:solidFill>
                <a:latin typeface="Gotham Light"/>
                <a:cs typeface="Gotham Light"/>
              </a:defRPr>
            </a:lvl4pPr>
            <a:lvl5pPr marL="2129313" indent="-328076" algn="l">
              <a:buClr>
                <a:schemeClr val="tx1"/>
              </a:buClr>
              <a:buFont typeface="Arial"/>
              <a:buChar char="•"/>
              <a:defRPr sz="2667" b="0" i="0">
                <a:solidFill>
                  <a:schemeClr val="bg1"/>
                </a:solidFill>
                <a:latin typeface="Gotham Light"/>
                <a:cs typeface="Gotham Light"/>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3" name="Content Placeholder 2"/>
          <p:cNvSpPr>
            <a:spLocks noGrp="1"/>
          </p:cNvSpPr>
          <p:nvPr>
            <p:ph sz="quarter" idx="11"/>
          </p:nvPr>
        </p:nvSpPr>
        <p:spPr>
          <a:xfrm>
            <a:off x="6105053" y="0"/>
            <a:ext cx="6086948" cy="6858000"/>
          </a:xfrm>
          <a:prstGeom prst="rect">
            <a:avLst/>
          </a:prstGeom>
        </p:spPr>
        <p:txBody>
          <a:bodyPr vert="horz"/>
          <a:lstStyle/>
          <a:p>
            <a:pPr lvl="0"/>
            <a:endParaRPr lang="en-US" dirty="0"/>
          </a:p>
        </p:txBody>
      </p:sp>
      <p:sp>
        <p:nvSpPr>
          <p:cNvPr id="4" name="Text Placeholder 2"/>
          <p:cNvSpPr>
            <a:spLocks noGrp="1"/>
          </p:cNvSpPr>
          <p:nvPr>
            <p:ph type="body" sz="quarter" idx="12" hasCustomPrompt="1"/>
          </p:nvPr>
        </p:nvSpPr>
        <p:spPr>
          <a:xfrm>
            <a:off x="457201" y="325352"/>
            <a:ext cx="5392052" cy="404720"/>
          </a:xfrm>
          <a:prstGeom prst="rect">
            <a:avLst/>
          </a:prstGeom>
        </p:spPr>
        <p:txBody>
          <a:bodyPr vert="horz" lIns="0"/>
          <a:lstStyle>
            <a:lvl1pPr algn="l">
              <a:defRPr sz="800" b="0" i="0" kern="0" spc="267" baseline="0">
                <a:solidFill>
                  <a:schemeClr val="tx1">
                    <a:lumMod val="75000"/>
                    <a:lumOff val="25000"/>
                  </a:schemeClr>
                </a:solidFill>
                <a:latin typeface="Gotham Medium"/>
                <a:cs typeface="Gotham Medium"/>
              </a:defRPr>
            </a:lvl1pPr>
          </a:lstStyle>
          <a:p>
            <a:pPr lvl="0"/>
            <a:r>
              <a:rPr lang="en-US" dirty="0"/>
              <a:t>FJORD EQUINOX 2014</a:t>
            </a:r>
          </a:p>
        </p:txBody>
      </p:sp>
      <p:sp>
        <p:nvSpPr>
          <p:cNvPr id="7"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9"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380155290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_Text pink section">
    <p:bg>
      <p:bgPr>
        <a:solidFill>
          <a:srgbClr val="ED145B"/>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1" y="823271"/>
            <a:ext cx="11168071" cy="912396"/>
          </a:xfrm>
          <a:prstGeom prst="rect">
            <a:avLst/>
          </a:prstGeom>
        </p:spPr>
        <p:txBody>
          <a:bodyPr lIns="0" tIns="0" anchor="t" anchorCtr="0"/>
          <a:lstStyle>
            <a:lvl1pPr>
              <a:lnSpc>
                <a:spcPct val="90000"/>
              </a:lnSpc>
              <a:defRPr sz="4267" b="0" i="0">
                <a:solidFill>
                  <a:srgbClr val="ED145B"/>
                </a:solidFill>
                <a:latin typeface="Arial" panose="020B0604020202020204" pitchFamily="34" charset="0"/>
                <a:cs typeface="Arial" panose="020B0604020202020204" pitchFamily="34" charset="0"/>
              </a:defRPr>
            </a:lvl1pPr>
          </a:lstStyle>
          <a:p>
            <a:r>
              <a:rPr lang="en-US" dirty="0"/>
              <a:t>Click to edit title</a:t>
            </a:r>
            <a:br>
              <a:rPr lang="en-US" dirty="0"/>
            </a:br>
            <a:endParaRPr lang="en-US" dirty="0"/>
          </a:p>
        </p:txBody>
      </p:sp>
      <p:sp>
        <p:nvSpPr>
          <p:cNvPr id="10" name="Text Placeholder 3"/>
          <p:cNvSpPr>
            <a:spLocks noGrp="1"/>
          </p:cNvSpPr>
          <p:nvPr>
            <p:ph type="body" sz="quarter" idx="10" hasCustomPrompt="1"/>
          </p:nvPr>
        </p:nvSpPr>
        <p:spPr>
          <a:xfrm>
            <a:off x="457201" y="1755275"/>
            <a:ext cx="11187127" cy="4467088"/>
          </a:xfrm>
          <a:prstGeom prst="rect">
            <a:avLst/>
          </a:prstGeom>
        </p:spPr>
        <p:txBody>
          <a:bodyPr vert="horz" lIns="0"/>
          <a:lstStyle>
            <a:lvl1pPr marL="0" indent="0">
              <a:buFont typeface="+mj-lt"/>
              <a:buNone/>
              <a:defRPr sz="2667" b="0" i="0">
                <a:solidFill>
                  <a:schemeClr val="bg1"/>
                </a:solidFill>
                <a:latin typeface="Arial" panose="020B0604020202020204" pitchFamily="34" charset="0"/>
                <a:cs typeface="Arial" panose="020B0604020202020204" pitchFamily="34" charset="0"/>
              </a:defRPr>
            </a:lvl1pPr>
            <a:lvl2pPr marL="232828" indent="-232828">
              <a:buClr>
                <a:srgbClr val="AC007A"/>
              </a:buClr>
              <a:buFont typeface="Arial"/>
              <a:buChar char="•"/>
              <a:defRPr sz="2133" b="0" i="0">
                <a:solidFill>
                  <a:schemeClr val="bg1"/>
                </a:solidFill>
                <a:latin typeface="Arial" panose="020B0604020202020204" pitchFamily="34" charset="0"/>
                <a:cs typeface="Arial" panose="020B0604020202020204" pitchFamily="34" charset="0"/>
              </a:defRPr>
            </a:lvl2pPr>
            <a:lvl3pPr marL="838179" indent="-243411">
              <a:buClr>
                <a:srgbClr val="AC007A"/>
              </a:buClr>
              <a:buFont typeface="Arial"/>
              <a:buChar char="•"/>
              <a:defRPr sz="1867" b="0" i="0">
                <a:solidFill>
                  <a:schemeClr val="bg1"/>
                </a:solidFill>
                <a:latin typeface="Arial" panose="020B0604020202020204" pitchFamily="34" charset="0"/>
                <a:cs typeface="Arial" panose="020B0604020202020204" pitchFamily="34" charset="0"/>
              </a:defRPr>
            </a:lvl3pPr>
            <a:lvl4pPr marL="1445648" indent="-256111">
              <a:buClr>
                <a:srgbClr val="AC007A"/>
              </a:buClr>
              <a:buFont typeface="Arial"/>
              <a:buChar char="•"/>
              <a:defRPr sz="1867" b="0" i="0">
                <a:solidFill>
                  <a:schemeClr val="bg1"/>
                </a:solidFill>
                <a:latin typeface="Arial" panose="020B0604020202020204" pitchFamily="34" charset="0"/>
                <a:cs typeface="Arial" panose="020B0604020202020204" pitchFamily="34" charset="0"/>
              </a:defRPr>
            </a:lvl4pPr>
            <a:lvl5pPr marL="2129313" indent="-328076">
              <a:buClr>
                <a:srgbClr val="AC007A"/>
              </a:buClr>
              <a:buFont typeface="Arial"/>
              <a:buChar char="•"/>
              <a:defRPr sz="1867" b="0" i="0">
                <a:solidFill>
                  <a:schemeClr val="bg1"/>
                </a:solidFill>
                <a:latin typeface="Arial" panose="020B0604020202020204" pitchFamily="34" charset="0"/>
                <a:cs typeface="Arial" panose="020B0604020202020204" pitchFamily="34" charset="0"/>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5" name="Text Placeholder 2"/>
          <p:cNvSpPr>
            <a:spLocks noGrp="1"/>
          </p:cNvSpPr>
          <p:nvPr>
            <p:ph type="body" sz="quarter" idx="12" hasCustomPrompt="1"/>
          </p:nvPr>
        </p:nvSpPr>
        <p:spPr>
          <a:xfrm>
            <a:off x="457202" y="325352"/>
            <a:ext cx="10694981" cy="404720"/>
          </a:xfrm>
          <a:prstGeom prst="rect">
            <a:avLst/>
          </a:prstGeom>
        </p:spPr>
        <p:txBody>
          <a:bodyPr vert="horz" lIns="0"/>
          <a:lstStyle>
            <a:lvl1pPr algn="l">
              <a:defRPr sz="800" b="0" i="0" kern="0" spc="267" baseline="0">
                <a:solidFill>
                  <a:schemeClr val="tx1">
                    <a:lumMod val="75000"/>
                    <a:lumOff val="25000"/>
                  </a:schemeClr>
                </a:solidFill>
                <a:latin typeface="Arial" panose="020B0604020202020204" pitchFamily="34" charset="0"/>
                <a:cs typeface="Arial" panose="020B0604020202020204" pitchFamily="34" charset="0"/>
              </a:defRPr>
            </a:lvl1pPr>
          </a:lstStyle>
          <a:p>
            <a:pPr lvl="0"/>
            <a:r>
              <a:rPr lang="en-US" dirty="0"/>
              <a:t>FJORD EQUINOX 2014</a:t>
            </a:r>
          </a:p>
        </p:txBody>
      </p:sp>
      <p:sp>
        <p:nvSpPr>
          <p:cNvPr id="9"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12"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368529552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_Text Black">
    <p:bg>
      <p:bgPr>
        <a:solidFill>
          <a:srgbClr val="ED145B"/>
        </a:solid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274639"/>
            <a:ext cx="10972800" cy="1143000"/>
          </a:xfrm>
          <a:prstGeom prst="rect">
            <a:avLst/>
          </a:prstGeom>
        </p:spPr>
        <p:txBody>
          <a:bodyPr anchor="ctr"/>
          <a:lstStyle>
            <a:lvl1pPr>
              <a:lnSpc>
                <a:spcPct val="90000"/>
              </a:lnSpc>
              <a:defRPr sz="4267" b="0" i="0">
                <a:solidFill>
                  <a:schemeClr val="tx1"/>
                </a:solidFill>
                <a:latin typeface="Arial" panose="020B0604020202020204" pitchFamily="34" charset="0"/>
                <a:cs typeface="Arial" panose="020B0604020202020204" pitchFamily="34" charset="0"/>
              </a:defRPr>
            </a:lvl1pPr>
          </a:lstStyle>
          <a:p>
            <a:r>
              <a:rPr lang="en-US" dirty="0"/>
              <a:t>Click to edit title</a:t>
            </a:r>
          </a:p>
        </p:txBody>
      </p:sp>
      <p:sp>
        <p:nvSpPr>
          <p:cNvPr id="16" name="Text Placeholder 3"/>
          <p:cNvSpPr>
            <a:spLocks noGrp="1"/>
          </p:cNvSpPr>
          <p:nvPr>
            <p:ph type="body" sz="quarter" idx="10" hasCustomPrompt="1"/>
          </p:nvPr>
        </p:nvSpPr>
        <p:spPr>
          <a:xfrm>
            <a:off x="457200" y="1514476"/>
            <a:ext cx="10972800" cy="4707888"/>
          </a:xfrm>
          <a:prstGeom prst="rect">
            <a:avLst/>
          </a:prstGeom>
        </p:spPr>
        <p:txBody>
          <a:bodyPr vert="horz"/>
          <a:lstStyle>
            <a:lvl1pPr>
              <a:buClrTx/>
              <a:defRPr b="0" i="0">
                <a:solidFill>
                  <a:srgbClr val="FFFFFF"/>
                </a:solidFill>
                <a:latin typeface="Arial" panose="020B0604020202020204" pitchFamily="34" charset="0"/>
                <a:cs typeface="Arial" panose="020B0604020202020204" pitchFamily="34" charset="0"/>
              </a:defRPr>
            </a:lvl1pPr>
            <a:lvl2pPr marL="359824" indent="-359824">
              <a:buClrTx/>
              <a:buFont typeface="Arial"/>
              <a:buChar char="•"/>
              <a:defRPr sz="1867" b="0" i="0">
                <a:solidFill>
                  <a:srgbClr val="FFFFFF"/>
                </a:solidFill>
                <a:latin typeface="Arial" panose="020B0604020202020204" pitchFamily="34" charset="0"/>
                <a:cs typeface="Arial" panose="020B0604020202020204" pitchFamily="34" charset="0"/>
              </a:defRPr>
            </a:lvl2pPr>
            <a:lvl3pPr marL="954593" indent="-359824">
              <a:buClrTx/>
              <a:buFont typeface="Arial"/>
              <a:buChar char="•"/>
              <a:defRPr sz="1867" b="0" i="0">
                <a:solidFill>
                  <a:srgbClr val="FFFFFF"/>
                </a:solidFill>
                <a:latin typeface="Arial" panose="020B0604020202020204" pitchFamily="34" charset="0"/>
                <a:cs typeface="Arial" panose="020B0604020202020204" pitchFamily="34" charset="0"/>
              </a:defRPr>
            </a:lvl3pPr>
            <a:lvl4pPr marL="1549361" indent="-359824">
              <a:buClrTx/>
              <a:buFont typeface="Arial"/>
              <a:buChar char="•"/>
              <a:defRPr sz="1867" b="0" i="0">
                <a:solidFill>
                  <a:srgbClr val="FFFFFF"/>
                </a:solidFill>
                <a:latin typeface="Arial" panose="020B0604020202020204" pitchFamily="34" charset="0"/>
                <a:cs typeface="Arial" panose="020B0604020202020204" pitchFamily="34" charset="0"/>
              </a:defRPr>
            </a:lvl4pPr>
            <a:lvl5pPr marL="2144130" indent="-342891">
              <a:buClrTx/>
              <a:buFont typeface="Arial"/>
              <a:buChar char="•"/>
              <a:defRPr sz="1867" b="0" i="0">
                <a:solidFill>
                  <a:srgbClr val="FFFFFF"/>
                </a:solidFill>
                <a:latin typeface="Arial" panose="020B0604020202020204" pitchFamily="34" charset="0"/>
                <a:cs typeface="Arial" panose="020B0604020202020204" pitchFamily="34" charset="0"/>
              </a:defRPr>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a:p>
            <a:pPr lvl="4"/>
            <a:r>
              <a:rPr lang="fr-CA" dirty="0" err="1"/>
              <a:t>Fifth</a:t>
            </a:r>
            <a:r>
              <a:rPr lang="fr-CA" dirty="0"/>
              <a:t> </a:t>
            </a:r>
            <a:r>
              <a:rPr lang="fr-CA" dirty="0" err="1"/>
              <a:t>level</a:t>
            </a:r>
            <a:endParaRPr lang="en-US" dirty="0"/>
          </a:p>
        </p:txBody>
      </p:sp>
      <p:sp>
        <p:nvSpPr>
          <p:cNvPr id="6"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tx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11"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tx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39089057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_Blank">
    <p:bg>
      <p:bgPr>
        <a:solidFill>
          <a:srgbClr val="ED145B"/>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latin typeface="Arial" panose="020B0604020202020204" pitchFamily="34" charset="0"/>
                <a:cs typeface="Arial" panose="020B0604020202020204" pitchFamily="34" charset="0"/>
              </a:rPr>
              <a:t>Copyright © 2015 Accenture  All rights reserved.</a:t>
            </a:r>
          </a:p>
        </p:txBody>
      </p:sp>
      <p:sp>
        <p:nvSpPr>
          <p:cNvPr id="6"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cs typeface="Arial" panose="020B0604020202020204" pitchFamily="34" charset="0"/>
              </a:rPr>
              <a:pPr>
                <a:defRPr/>
              </a:pPr>
              <a:t>‹#›</a:t>
            </a:fld>
            <a:endParaRPr lang="en-US" sz="1067" dirty="0">
              <a:cs typeface="Arial" panose="020B0604020202020204" pitchFamily="34" charset="0"/>
            </a:endParaRPr>
          </a:p>
        </p:txBody>
      </p:sp>
    </p:spTree>
    <p:extLst>
      <p:ext uri="{BB962C8B-B14F-4D97-AF65-F5344CB8AC3E}">
        <p14:creationId xmlns:p14="http://schemas.microsoft.com/office/powerpoint/2010/main" val="73390294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Master: Dark">
    <p:bg>
      <p:bgPr>
        <a:gradFill flip="none" rotWithShape="1">
          <a:gsLst>
            <a:gs pos="48000">
              <a:srgbClr val="F4F4F4"/>
            </a:gs>
            <a:gs pos="100000">
              <a:srgbClr val="E4E4E4"/>
            </a:gs>
          </a:gsLst>
          <a:lin ang="5400000" scaled="0"/>
          <a:tileRect/>
        </a:gradFill>
        <a:effectLst/>
      </p:bgPr>
    </p:bg>
    <p:spTree>
      <p:nvGrpSpPr>
        <p:cNvPr id="1" name=""/>
        <p:cNvGrpSpPr/>
        <p:nvPr/>
      </p:nvGrpSpPr>
      <p:grpSpPr>
        <a:xfrm>
          <a:off x="0" y="0"/>
          <a:ext cx="0" cy="0"/>
          <a:chOff x="0" y="0"/>
          <a:chExt cx="0" cy="0"/>
        </a:xfrm>
      </p:grpSpPr>
      <p:pic>
        <p:nvPicPr>
          <p:cNvPr id="1028" name="Picture 4" descr="Image result for circuit photography"/>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2080" y="0"/>
            <a:ext cx="12224079" cy="6868769"/>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userDrawn="1"/>
        </p:nvSpPr>
        <p:spPr>
          <a:xfrm>
            <a:off x="-35668" y="915956"/>
            <a:ext cx="12227668" cy="6858000"/>
          </a:xfrm>
          <a:prstGeom prst="rect">
            <a:avLst/>
          </a:prstGeom>
          <a:gradFill>
            <a:gsLst>
              <a:gs pos="28000">
                <a:schemeClr val="bg1">
                  <a:alpha val="67000"/>
                </a:schemeClr>
              </a:gs>
              <a:gs pos="67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0" name="Group 4"/>
          <p:cNvGrpSpPr>
            <a:grpSpLocks noChangeAspect="1"/>
          </p:cNvGrpSpPr>
          <p:nvPr userDrawn="1"/>
        </p:nvGrpSpPr>
        <p:grpSpPr bwMode="auto">
          <a:xfrm>
            <a:off x="10090370" y="442495"/>
            <a:ext cx="1749397" cy="462761"/>
            <a:chOff x="243" y="1559"/>
            <a:chExt cx="1308" cy="346"/>
          </a:xfrm>
        </p:grpSpPr>
        <p:sp>
          <p:nvSpPr>
            <p:cNvPr id="11" name="Freeform 6"/>
            <p:cNvSpPr>
              <a:spLocks/>
            </p:cNvSpPr>
            <p:nvPr/>
          </p:nvSpPr>
          <p:spPr bwMode="auto">
            <a:xfrm>
              <a:off x="1005" y="1559"/>
              <a:ext cx="129" cy="137"/>
            </a:xfrm>
            <a:custGeom>
              <a:avLst/>
              <a:gdLst>
                <a:gd name="T0" fmla="*/ 0 w 387"/>
                <a:gd name="T1" fmla="*/ 0 h 411"/>
                <a:gd name="T2" fmla="*/ 387 w 387"/>
                <a:gd name="T3" fmla="*/ 157 h 411"/>
                <a:gd name="T4" fmla="*/ 387 w 387"/>
                <a:gd name="T5" fmla="*/ 254 h 411"/>
                <a:gd name="T6" fmla="*/ 0 w 387"/>
                <a:gd name="T7" fmla="*/ 411 h 411"/>
                <a:gd name="T8" fmla="*/ 0 w 387"/>
                <a:gd name="T9" fmla="*/ 290 h 411"/>
                <a:gd name="T10" fmla="*/ 226 w 387"/>
                <a:gd name="T11" fmla="*/ 206 h 411"/>
                <a:gd name="T12" fmla="*/ 0 w 387"/>
                <a:gd name="T13" fmla="*/ 117 h 411"/>
                <a:gd name="T14" fmla="*/ 0 w 387"/>
                <a:gd name="T15" fmla="*/ 0 h 4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7" h="411">
                  <a:moveTo>
                    <a:pt x="0" y="0"/>
                  </a:moveTo>
                  <a:lnTo>
                    <a:pt x="387" y="157"/>
                  </a:lnTo>
                  <a:lnTo>
                    <a:pt x="387" y="254"/>
                  </a:lnTo>
                  <a:lnTo>
                    <a:pt x="0" y="411"/>
                  </a:lnTo>
                  <a:lnTo>
                    <a:pt x="0" y="290"/>
                  </a:lnTo>
                  <a:lnTo>
                    <a:pt x="226" y="206"/>
                  </a:lnTo>
                  <a:lnTo>
                    <a:pt x="0" y="117"/>
                  </a:lnTo>
                  <a:lnTo>
                    <a:pt x="0" y="0"/>
                  </a:lnTo>
                  <a:close/>
                </a:path>
              </a:pathLst>
            </a:custGeom>
            <a:solidFill>
              <a:srgbClr val="00D700"/>
            </a:solidFill>
            <a:ln w="0">
              <a:noFill/>
              <a:prstDash val="solid"/>
              <a:round/>
              <a:headEnd/>
              <a:tailEnd/>
            </a:ln>
          </p:spPr>
          <p:txBody>
            <a:bodyPr vert="horz" wrap="square" lIns="56650" tIns="28325" rIns="56650" bIns="28325" numCol="1" anchor="t" anchorCtr="0" compatLnSpc="1">
              <a:prstTxWarp prst="textNoShape">
                <a:avLst/>
              </a:prstTxWarp>
            </a:bodyPr>
            <a:lstStyle/>
            <a:p>
              <a:pPr defTabSz="566471"/>
              <a:endParaRPr lang="en-US" sz="1115" kern="0" dirty="0">
                <a:solidFill>
                  <a:sysClr val="windowText" lastClr="000000"/>
                </a:solidFill>
              </a:endParaRPr>
            </a:p>
          </p:txBody>
        </p:sp>
        <p:sp>
          <p:nvSpPr>
            <p:cNvPr id="12" name="Freeform 7"/>
            <p:cNvSpPr>
              <a:spLocks noEditPoints="1"/>
            </p:cNvSpPr>
            <p:nvPr/>
          </p:nvSpPr>
          <p:spPr bwMode="auto">
            <a:xfrm>
              <a:off x="243" y="1704"/>
              <a:ext cx="1308" cy="201"/>
            </a:xfrm>
            <a:custGeom>
              <a:avLst/>
              <a:gdLst>
                <a:gd name="T0" fmla="*/ 127 w 3923"/>
                <a:gd name="T1" fmla="*/ 475 h 602"/>
                <a:gd name="T2" fmla="*/ 251 w 3923"/>
                <a:gd name="T3" fmla="*/ 489 h 602"/>
                <a:gd name="T4" fmla="*/ 3668 w 3923"/>
                <a:gd name="T5" fmla="*/ 231 h 602"/>
                <a:gd name="T6" fmla="*/ 3770 w 3923"/>
                <a:gd name="T7" fmla="*/ 234 h 602"/>
                <a:gd name="T8" fmla="*/ 1553 w 3923"/>
                <a:gd name="T9" fmla="*/ 261 h 602"/>
                <a:gd name="T10" fmla="*/ 1645 w 3923"/>
                <a:gd name="T11" fmla="*/ 218 h 602"/>
                <a:gd name="T12" fmla="*/ 2880 w 3923"/>
                <a:gd name="T13" fmla="*/ 500 h 602"/>
                <a:gd name="T14" fmla="*/ 2980 w 3923"/>
                <a:gd name="T15" fmla="*/ 138 h 602"/>
                <a:gd name="T16" fmla="*/ 2900 w 3923"/>
                <a:gd name="T17" fmla="*/ 594 h 602"/>
                <a:gd name="T18" fmla="*/ 2716 w 3923"/>
                <a:gd name="T19" fmla="*/ 508 h 602"/>
                <a:gd name="T20" fmla="*/ 3360 w 3923"/>
                <a:gd name="T21" fmla="*/ 279 h 602"/>
                <a:gd name="T22" fmla="*/ 3324 w 3923"/>
                <a:gd name="T23" fmla="*/ 220 h 602"/>
                <a:gd name="T24" fmla="*/ 3775 w 3923"/>
                <a:gd name="T25" fmla="*/ 134 h 602"/>
                <a:gd name="T26" fmla="*/ 3923 w 3923"/>
                <a:gd name="T27" fmla="*/ 342 h 602"/>
                <a:gd name="T28" fmla="*/ 3703 w 3923"/>
                <a:gd name="T29" fmla="*/ 508 h 602"/>
                <a:gd name="T30" fmla="*/ 3916 w 3923"/>
                <a:gd name="T31" fmla="*/ 478 h 602"/>
                <a:gd name="T32" fmla="*/ 3685 w 3923"/>
                <a:gd name="T33" fmla="*/ 600 h 602"/>
                <a:gd name="T34" fmla="*/ 3502 w 3923"/>
                <a:gd name="T35" fmla="*/ 411 h 602"/>
                <a:gd name="T36" fmla="*/ 3597 w 3923"/>
                <a:gd name="T37" fmla="*/ 160 h 602"/>
                <a:gd name="T38" fmla="*/ 2261 w 3923"/>
                <a:gd name="T39" fmla="*/ 158 h 602"/>
                <a:gd name="T40" fmla="*/ 2180 w 3923"/>
                <a:gd name="T41" fmla="*/ 283 h 602"/>
                <a:gd name="T42" fmla="*/ 2052 w 3923"/>
                <a:gd name="T43" fmla="*/ 258 h 602"/>
                <a:gd name="T44" fmla="*/ 2045 w 3923"/>
                <a:gd name="T45" fmla="*/ 188 h 602"/>
                <a:gd name="T46" fmla="*/ 1682 w 3923"/>
                <a:gd name="T47" fmla="*/ 134 h 602"/>
                <a:gd name="T48" fmla="*/ 1830 w 3923"/>
                <a:gd name="T49" fmla="*/ 342 h 602"/>
                <a:gd name="T50" fmla="*/ 1610 w 3923"/>
                <a:gd name="T51" fmla="*/ 508 h 602"/>
                <a:gd name="T52" fmla="*/ 1823 w 3923"/>
                <a:gd name="T53" fmla="*/ 478 h 602"/>
                <a:gd name="T54" fmla="*/ 1594 w 3923"/>
                <a:gd name="T55" fmla="*/ 600 h 602"/>
                <a:gd name="T56" fmla="*/ 1410 w 3923"/>
                <a:gd name="T57" fmla="*/ 411 h 602"/>
                <a:gd name="T58" fmla="*/ 1505 w 3923"/>
                <a:gd name="T59" fmla="*/ 160 h 602"/>
                <a:gd name="T60" fmla="*/ 1265 w 3923"/>
                <a:gd name="T61" fmla="*/ 154 h 602"/>
                <a:gd name="T62" fmla="*/ 1218 w 3923"/>
                <a:gd name="T63" fmla="*/ 260 h 602"/>
                <a:gd name="T64" fmla="*/ 1081 w 3923"/>
                <a:gd name="T65" fmla="*/ 277 h 602"/>
                <a:gd name="T66" fmla="*/ 1103 w 3923"/>
                <a:gd name="T67" fmla="*/ 488 h 602"/>
                <a:gd name="T68" fmla="*/ 1240 w 3923"/>
                <a:gd name="T69" fmla="*/ 424 h 602"/>
                <a:gd name="T70" fmla="*/ 1192 w 3923"/>
                <a:gd name="T71" fmla="*/ 598 h 602"/>
                <a:gd name="T72" fmla="*/ 957 w 3923"/>
                <a:gd name="T73" fmla="*/ 478 h 602"/>
                <a:gd name="T74" fmla="*/ 990 w 3923"/>
                <a:gd name="T75" fmla="*/ 199 h 602"/>
                <a:gd name="T76" fmla="*/ 743 w 3923"/>
                <a:gd name="T77" fmla="*/ 134 h 602"/>
                <a:gd name="T78" fmla="*/ 761 w 3923"/>
                <a:gd name="T79" fmla="*/ 300 h 602"/>
                <a:gd name="T80" fmla="*/ 634 w 3923"/>
                <a:gd name="T81" fmla="*/ 244 h 602"/>
                <a:gd name="T82" fmla="*/ 609 w 3923"/>
                <a:gd name="T83" fmla="*/ 456 h 602"/>
                <a:gd name="T84" fmla="*/ 755 w 3923"/>
                <a:gd name="T85" fmla="*/ 468 h 602"/>
                <a:gd name="T86" fmla="*/ 787 w 3923"/>
                <a:gd name="T87" fmla="*/ 579 h 602"/>
                <a:gd name="T88" fmla="*/ 517 w 3923"/>
                <a:gd name="T89" fmla="*/ 532 h 602"/>
                <a:gd name="T90" fmla="*/ 486 w 3923"/>
                <a:gd name="T91" fmla="*/ 254 h 602"/>
                <a:gd name="T92" fmla="*/ 209 w 3923"/>
                <a:gd name="T93" fmla="*/ 128 h 602"/>
                <a:gd name="T94" fmla="*/ 394 w 3923"/>
                <a:gd name="T95" fmla="*/ 256 h 602"/>
                <a:gd name="T96" fmla="*/ 178 w 3923"/>
                <a:gd name="T97" fmla="*/ 600 h 602"/>
                <a:gd name="T98" fmla="*/ 2 w 3923"/>
                <a:gd name="T99" fmla="*/ 496 h 602"/>
                <a:gd name="T100" fmla="*/ 98 w 3923"/>
                <a:gd name="T101" fmla="*/ 331 h 602"/>
                <a:gd name="T102" fmla="*/ 254 w 3923"/>
                <a:gd name="T103" fmla="*/ 238 h 602"/>
                <a:gd name="T104" fmla="*/ 135 w 3923"/>
                <a:gd name="T105" fmla="*/ 278 h 602"/>
                <a:gd name="T106" fmla="*/ 174 w 3923"/>
                <a:gd name="T107" fmla="*/ 129 h 602"/>
                <a:gd name="T108" fmla="*/ 2552 w 3923"/>
                <a:gd name="T109" fmla="*/ 480 h 602"/>
                <a:gd name="T110" fmla="*/ 2591 w 3923"/>
                <a:gd name="T111" fmla="*/ 597 h 602"/>
                <a:gd name="T112" fmla="*/ 2417 w 3923"/>
                <a:gd name="T113" fmla="*/ 46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23" h="602">
                  <a:moveTo>
                    <a:pt x="220" y="397"/>
                  </a:moveTo>
                  <a:lnTo>
                    <a:pt x="191" y="399"/>
                  </a:lnTo>
                  <a:lnTo>
                    <a:pt x="167" y="404"/>
                  </a:lnTo>
                  <a:lnTo>
                    <a:pt x="149" y="411"/>
                  </a:lnTo>
                  <a:lnTo>
                    <a:pt x="136" y="422"/>
                  </a:lnTo>
                  <a:lnTo>
                    <a:pt x="128" y="438"/>
                  </a:lnTo>
                  <a:lnTo>
                    <a:pt x="125" y="456"/>
                  </a:lnTo>
                  <a:lnTo>
                    <a:pt x="125" y="460"/>
                  </a:lnTo>
                  <a:lnTo>
                    <a:pt x="127" y="475"/>
                  </a:lnTo>
                  <a:lnTo>
                    <a:pt x="131" y="488"/>
                  </a:lnTo>
                  <a:lnTo>
                    <a:pt x="140" y="498"/>
                  </a:lnTo>
                  <a:lnTo>
                    <a:pt x="152" y="506"/>
                  </a:lnTo>
                  <a:lnTo>
                    <a:pt x="167" y="511"/>
                  </a:lnTo>
                  <a:lnTo>
                    <a:pt x="186" y="513"/>
                  </a:lnTo>
                  <a:lnTo>
                    <a:pt x="205" y="512"/>
                  </a:lnTo>
                  <a:lnTo>
                    <a:pt x="222" y="507"/>
                  </a:lnTo>
                  <a:lnTo>
                    <a:pt x="238" y="500"/>
                  </a:lnTo>
                  <a:lnTo>
                    <a:pt x="251" y="489"/>
                  </a:lnTo>
                  <a:lnTo>
                    <a:pt x="262" y="476"/>
                  </a:lnTo>
                  <a:lnTo>
                    <a:pt x="268" y="460"/>
                  </a:lnTo>
                  <a:lnTo>
                    <a:pt x="270" y="441"/>
                  </a:lnTo>
                  <a:lnTo>
                    <a:pt x="270" y="397"/>
                  </a:lnTo>
                  <a:lnTo>
                    <a:pt x="220" y="397"/>
                  </a:lnTo>
                  <a:close/>
                  <a:moveTo>
                    <a:pt x="3716" y="217"/>
                  </a:moveTo>
                  <a:lnTo>
                    <a:pt x="3700" y="218"/>
                  </a:lnTo>
                  <a:lnTo>
                    <a:pt x="3684" y="223"/>
                  </a:lnTo>
                  <a:lnTo>
                    <a:pt x="3668" y="231"/>
                  </a:lnTo>
                  <a:lnTo>
                    <a:pt x="3655" y="243"/>
                  </a:lnTo>
                  <a:lnTo>
                    <a:pt x="3645" y="261"/>
                  </a:lnTo>
                  <a:lnTo>
                    <a:pt x="3636" y="284"/>
                  </a:lnTo>
                  <a:lnTo>
                    <a:pt x="3630" y="312"/>
                  </a:lnTo>
                  <a:lnTo>
                    <a:pt x="3800" y="312"/>
                  </a:lnTo>
                  <a:lnTo>
                    <a:pt x="3796" y="286"/>
                  </a:lnTo>
                  <a:lnTo>
                    <a:pt x="3790" y="264"/>
                  </a:lnTo>
                  <a:lnTo>
                    <a:pt x="3782" y="247"/>
                  </a:lnTo>
                  <a:lnTo>
                    <a:pt x="3770" y="234"/>
                  </a:lnTo>
                  <a:lnTo>
                    <a:pt x="3754" y="224"/>
                  </a:lnTo>
                  <a:lnTo>
                    <a:pt x="3737" y="218"/>
                  </a:lnTo>
                  <a:lnTo>
                    <a:pt x="3716" y="217"/>
                  </a:lnTo>
                  <a:close/>
                  <a:moveTo>
                    <a:pt x="1625" y="217"/>
                  </a:moveTo>
                  <a:lnTo>
                    <a:pt x="1608" y="218"/>
                  </a:lnTo>
                  <a:lnTo>
                    <a:pt x="1591" y="223"/>
                  </a:lnTo>
                  <a:lnTo>
                    <a:pt x="1577" y="231"/>
                  </a:lnTo>
                  <a:lnTo>
                    <a:pt x="1564" y="243"/>
                  </a:lnTo>
                  <a:lnTo>
                    <a:pt x="1553" y="261"/>
                  </a:lnTo>
                  <a:lnTo>
                    <a:pt x="1543" y="284"/>
                  </a:lnTo>
                  <a:lnTo>
                    <a:pt x="1537" y="312"/>
                  </a:lnTo>
                  <a:lnTo>
                    <a:pt x="1707" y="312"/>
                  </a:lnTo>
                  <a:lnTo>
                    <a:pt x="1705" y="286"/>
                  </a:lnTo>
                  <a:lnTo>
                    <a:pt x="1699" y="264"/>
                  </a:lnTo>
                  <a:lnTo>
                    <a:pt x="1689" y="247"/>
                  </a:lnTo>
                  <a:lnTo>
                    <a:pt x="1677" y="234"/>
                  </a:lnTo>
                  <a:lnTo>
                    <a:pt x="1662" y="224"/>
                  </a:lnTo>
                  <a:lnTo>
                    <a:pt x="1645" y="218"/>
                  </a:lnTo>
                  <a:lnTo>
                    <a:pt x="1625" y="217"/>
                  </a:lnTo>
                  <a:close/>
                  <a:moveTo>
                    <a:pt x="2708" y="138"/>
                  </a:moveTo>
                  <a:lnTo>
                    <a:pt x="2835" y="138"/>
                  </a:lnTo>
                  <a:lnTo>
                    <a:pt x="2835" y="426"/>
                  </a:lnTo>
                  <a:lnTo>
                    <a:pt x="2837" y="450"/>
                  </a:lnTo>
                  <a:lnTo>
                    <a:pt x="2842" y="469"/>
                  </a:lnTo>
                  <a:lnTo>
                    <a:pt x="2850" y="484"/>
                  </a:lnTo>
                  <a:lnTo>
                    <a:pt x="2863" y="494"/>
                  </a:lnTo>
                  <a:lnTo>
                    <a:pt x="2880" y="500"/>
                  </a:lnTo>
                  <a:lnTo>
                    <a:pt x="2900" y="502"/>
                  </a:lnTo>
                  <a:lnTo>
                    <a:pt x="2918" y="501"/>
                  </a:lnTo>
                  <a:lnTo>
                    <a:pt x="2935" y="495"/>
                  </a:lnTo>
                  <a:lnTo>
                    <a:pt x="2951" y="487"/>
                  </a:lnTo>
                  <a:lnTo>
                    <a:pt x="2962" y="475"/>
                  </a:lnTo>
                  <a:lnTo>
                    <a:pt x="2972" y="459"/>
                  </a:lnTo>
                  <a:lnTo>
                    <a:pt x="2978" y="441"/>
                  </a:lnTo>
                  <a:lnTo>
                    <a:pt x="2980" y="418"/>
                  </a:lnTo>
                  <a:lnTo>
                    <a:pt x="2980" y="138"/>
                  </a:lnTo>
                  <a:lnTo>
                    <a:pt x="3107" y="138"/>
                  </a:lnTo>
                  <a:lnTo>
                    <a:pt x="3107" y="592"/>
                  </a:lnTo>
                  <a:lnTo>
                    <a:pt x="2980" y="592"/>
                  </a:lnTo>
                  <a:lnTo>
                    <a:pt x="2980" y="525"/>
                  </a:lnTo>
                  <a:lnTo>
                    <a:pt x="2970" y="543"/>
                  </a:lnTo>
                  <a:lnTo>
                    <a:pt x="2957" y="559"/>
                  </a:lnTo>
                  <a:lnTo>
                    <a:pt x="2941" y="573"/>
                  </a:lnTo>
                  <a:lnTo>
                    <a:pt x="2922" y="585"/>
                  </a:lnTo>
                  <a:lnTo>
                    <a:pt x="2900" y="594"/>
                  </a:lnTo>
                  <a:lnTo>
                    <a:pt x="2876" y="600"/>
                  </a:lnTo>
                  <a:lnTo>
                    <a:pt x="2849" y="602"/>
                  </a:lnTo>
                  <a:lnTo>
                    <a:pt x="2823" y="600"/>
                  </a:lnTo>
                  <a:lnTo>
                    <a:pt x="2798" y="594"/>
                  </a:lnTo>
                  <a:lnTo>
                    <a:pt x="2776" y="585"/>
                  </a:lnTo>
                  <a:lnTo>
                    <a:pt x="2756" y="572"/>
                  </a:lnTo>
                  <a:lnTo>
                    <a:pt x="2739" y="554"/>
                  </a:lnTo>
                  <a:lnTo>
                    <a:pt x="2726" y="534"/>
                  </a:lnTo>
                  <a:lnTo>
                    <a:pt x="2716" y="508"/>
                  </a:lnTo>
                  <a:lnTo>
                    <a:pt x="2709" y="478"/>
                  </a:lnTo>
                  <a:lnTo>
                    <a:pt x="2708" y="445"/>
                  </a:lnTo>
                  <a:lnTo>
                    <a:pt x="2708" y="138"/>
                  </a:lnTo>
                  <a:close/>
                  <a:moveTo>
                    <a:pt x="3461" y="132"/>
                  </a:moveTo>
                  <a:lnTo>
                    <a:pt x="3461" y="256"/>
                  </a:lnTo>
                  <a:lnTo>
                    <a:pt x="3430" y="258"/>
                  </a:lnTo>
                  <a:lnTo>
                    <a:pt x="3403" y="262"/>
                  </a:lnTo>
                  <a:lnTo>
                    <a:pt x="3379" y="268"/>
                  </a:lnTo>
                  <a:lnTo>
                    <a:pt x="3360" y="279"/>
                  </a:lnTo>
                  <a:lnTo>
                    <a:pt x="3345" y="292"/>
                  </a:lnTo>
                  <a:lnTo>
                    <a:pt x="3334" y="310"/>
                  </a:lnTo>
                  <a:lnTo>
                    <a:pt x="3327" y="332"/>
                  </a:lnTo>
                  <a:lnTo>
                    <a:pt x="3324" y="358"/>
                  </a:lnTo>
                  <a:lnTo>
                    <a:pt x="3324" y="592"/>
                  </a:lnTo>
                  <a:lnTo>
                    <a:pt x="3198" y="592"/>
                  </a:lnTo>
                  <a:lnTo>
                    <a:pt x="3198" y="138"/>
                  </a:lnTo>
                  <a:lnTo>
                    <a:pt x="3324" y="138"/>
                  </a:lnTo>
                  <a:lnTo>
                    <a:pt x="3324" y="220"/>
                  </a:lnTo>
                  <a:lnTo>
                    <a:pt x="3339" y="193"/>
                  </a:lnTo>
                  <a:lnTo>
                    <a:pt x="3357" y="171"/>
                  </a:lnTo>
                  <a:lnTo>
                    <a:pt x="3377" y="153"/>
                  </a:lnTo>
                  <a:lnTo>
                    <a:pt x="3401" y="141"/>
                  </a:lnTo>
                  <a:lnTo>
                    <a:pt x="3430" y="134"/>
                  </a:lnTo>
                  <a:lnTo>
                    <a:pt x="3461" y="132"/>
                  </a:lnTo>
                  <a:close/>
                  <a:moveTo>
                    <a:pt x="3715" y="128"/>
                  </a:moveTo>
                  <a:lnTo>
                    <a:pt x="3746" y="129"/>
                  </a:lnTo>
                  <a:lnTo>
                    <a:pt x="3775" y="134"/>
                  </a:lnTo>
                  <a:lnTo>
                    <a:pt x="3802" y="142"/>
                  </a:lnTo>
                  <a:lnTo>
                    <a:pt x="3827" y="154"/>
                  </a:lnTo>
                  <a:lnTo>
                    <a:pt x="3850" y="170"/>
                  </a:lnTo>
                  <a:lnTo>
                    <a:pt x="3872" y="188"/>
                  </a:lnTo>
                  <a:lnTo>
                    <a:pt x="3888" y="211"/>
                  </a:lnTo>
                  <a:lnTo>
                    <a:pt x="3903" y="237"/>
                  </a:lnTo>
                  <a:lnTo>
                    <a:pt x="3913" y="268"/>
                  </a:lnTo>
                  <a:lnTo>
                    <a:pt x="3920" y="303"/>
                  </a:lnTo>
                  <a:lnTo>
                    <a:pt x="3923" y="342"/>
                  </a:lnTo>
                  <a:lnTo>
                    <a:pt x="3923" y="397"/>
                  </a:lnTo>
                  <a:lnTo>
                    <a:pt x="3628" y="397"/>
                  </a:lnTo>
                  <a:lnTo>
                    <a:pt x="3631" y="424"/>
                  </a:lnTo>
                  <a:lnTo>
                    <a:pt x="3637" y="448"/>
                  </a:lnTo>
                  <a:lnTo>
                    <a:pt x="3646" y="468"/>
                  </a:lnTo>
                  <a:lnTo>
                    <a:pt x="3657" y="483"/>
                  </a:lnTo>
                  <a:lnTo>
                    <a:pt x="3670" y="495"/>
                  </a:lnTo>
                  <a:lnTo>
                    <a:pt x="3685" y="504"/>
                  </a:lnTo>
                  <a:lnTo>
                    <a:pt x="3703" y="508"/>
                  </a:lnTo>
                  <a:lnTo>
                    <a:pt x="3722" y="510"/>
                  </a:lnTo>
                  <a:lnTo>
                    <a:pt x="3745" y="507"/>
                  </a:lnTo>
                  <a:lnTo>
                    <a:pt x="3764" y="501"/>
                  </a:lnTo>
                  <a:lnTo>
                    <a:pt x="3780" y="493"/>
                  </a:lnTo>
                  <a:lnTo>
                    <a:pt x="3791" y="481"/>
                  </a:lnTo>
                  <a:lnTo>
                    <a:pt x="3800" y="466"/>
                  </a:lnTo>
                  <a:lnTo>
                    <a:pt x="3806" y="451"/>
                  </a:lnTo>
                  <a:lnTo>
                    <a:pt x="3923" y="451"/>
                  </a:lnTo>
                  <a:lnTo>
                    <a:pt x="3916" y="478"/>
                  </a:lnTo>
                  <a:lnTo>
                    <a:pt x="3905" y="504"/>
                  </a:lnTo>
                  <a:lnTo>
                    <a:pt x="3891" y="528"/>
                  </a:lnTo>
                  <a:lnTo>
                    <a:pt x="3872" y="549"/>
                  </a:lnTo>
                  <a:lnTo>
                    <a:pt x="3849" y="567"/>
                  </a:lnTo>
                  <a:lnTo>
                    <a:pt x="3823" y="582"/>
                  </a:lnTo>
                  <a:lnTo>
                    <a:pt x="3791" y="592"/>
                  </a:lnTo>
                  <a:lnTo>
                    <a:pt x="3758" y="600"/>
                  </a:lnTo>
                  <a:lnTo>
                    <a:pt x="3720" y="602"/>
                  </a:lnTo>
                  <a:lnTo>
                    <a:pt x="3685" y="600"/>
                  </a:lnTo>
                  <a:lnTo>
                    <a:pt x="3653" y="594"/>
                  </a:lnTo>
                  <a:lnTo>
                    <a:pt x="3623" y="584"/>
                  </a:lnTo>
                  <a:lnTo>
                    <a:pt x="3597" y="571"/>
                  </a:lnTo>
                  <a:lnTo>
                    <a:pt x="3572" y="554"/>
                  </a:lnTo>
                  <a:lnTo>
                    <a:pt x="3551" y="532"/>
                  </a:lnTo>
                  <a:lnTo>
                    <a:pt x="3533" y="508"/>
                  </a:lnTo>
                  <a:lnTo>
                    <a:pt x="3519" y="480"/>
                  </a:lnTo>
                  <a:lnTo>
                    <a:pt x="3508" y="447"/>
                  </a:lnTo>
                  <a:lnTo>
                    <a:pt x="3502" y="411"/>
                  </a:lnTo>
                  <a:lnTo>
                    <a:pt x="3500" y="372"/>
                  </a:lnTo>
                  <a:lnTo>
                    <a:pt x="3500" y="363"/>
                  </a:lnTo>
                  <a:lnTo>
                    <a:pt x="3502" y="324"/>
                  </a:lnTo>
                  <a:lnTo>
                    <a:pt x="3510" y="288"/>
                  </a:lnTo>
                  <a:lnTo>
                    <a:pt x="3520" y="255"/>
                  </a:lnTo>
                  <a:lnTo>
                    <a:pt x="3535" y="225"/>
                  </a:lnTo>
                  <a:lnTo>
                    <a:pt x="3553" y="200"/>
                  </a:lnTo>
                  <a:lnTo>
                    <a:pt x="3573" y="178"/>
                  </a:lnTo>
                  <a:lnTo>
                    <a:pt x="3597" y="160"/>
                  </a:lnTo>
                  <a:lnTo>
                    <a:pt x="3624" y="146"/>
                  </a:lnTo>
                  <a:lnTo>
                    <a:pt x="3653" y="136"/>
                  </a:lnTo>
                  <a:lnTo>
                    <a:pt x="3683" y="130"/>
                  </a:lnTo>
                  <a:lnTo>
                    <a:pt x="3715" y="128"/>
                  </a:lnTo>
                  <a:close/>
                  <a:moveTo>
                    <a:pt x="2170" y="128"/>
                  </a:moveTo>
                  <a:lnTo>
                    <a:pt x="2197" y="129"/>
                  </a:lnTo>
                  <a:lnTo>
                    <a:pt x="2222" y="135"/>
                  </a:lnTo>
                  <a:lnTo>
                    <a:pt x="2243" y="145"/>
                  </a:lnTo>
                  <a:lnTo>
                    <a:pt x="2261" y="158"/>
                  </a:lnTo>
                  <a:lnTo>
                    <a:pt x="2278" y="176"/>
                  </a:lnTo>
                  <a:lnTo>
                    <a:pt x="2291" y="198"/>
                  </a:lnTo>
                  <a:lnTo>
                    <a:pt x="2300" y="223"/>
                  </a:lnTo>
                  <a:lnTo>
                    <a:pt x="2305" y="253"/>
                  </a:lnTo>
                  <a:lnTo>
                    <a:pt x="2308" y="288"/>
                  </a:lnTo>
                  <a:lnTo>
                    <a:pt x="2308" y="592"/>
                  </a:lnTo>
                  <a:lnTo>
                    <a:pt x="2181" y="592"/>
                  </a:lnTo>
                  <a:lnTo>
                    <a:pt x="2181" y="307"/>
                  </a:lnTo>
                  <a:lnTo>
                    <a:pt x="2180" y="283"/>
                  </a:lnTo>
                  <a:lnTo>
                    <a:pt x="2174" y="264"/>
                  </a:lnTo>
                  <a:lnTo>
                    <a:pt x="2165" y="249"/>
                  </a:lnTo>
                  <a:lnTo>
                    <a:pt x="2151" y="238"/>
                  </a:lnTo>
                  <a:lnTo>
                    <a:pt x="2135" y="232"/>
                  </a:lnTo>
                  <a:lnTo>
                    <a:pt x="2114" y="230"/>
                  </a:lnTo>
                  <a:lnTo>
                    <a:pt x="2095" y="232"/>
                  </a:lnTo>
                  <a:lnTo>
                    <a:pt x="2079" y="237"/>
                  </a:lnTo>
                  <a:lnTo>
                    <a:pt x="2064" y="246"/>
                  </a:lnTo>
                  <a:lnTo>
                    <a:pt x="2052" y="258"/>
                  </a:lnTo>
                  <a:lnTo>
                    <a:pt x="2043" y="273"/>
                  </a:lnTo>
                  <a:lnTo>
                    <a:pt x="2037" y="292"/>
                  </a:lnTo>
                  <a:lnTo>
                    <a:pt x="2034" y="315"/>
                  </a:lnTo>
                  <a:lnTo>
                    <a:pt x="2034" y="592"/>
                  </a:lnTo>
                  <a:lnTo>
                    <a:pt x="1908" y="592"/>
                  </a:lnTo>
                  <a:lnTo>
                    <a:pt x="1908" y="138"/>
                  </a:lnTo>
                  <a:lnTo>
                    <a:pt x="2034" y="138"/>
                  </a:lnTo>
                  <a:lnTo>
                    <a:pt x="2034" y="205"/>
                  </a:lnTo>
                  <a:lnTo>
                    <a:pt x="2045" y="188"/>
                  </a:lnTo>
                  <a:lnTo>
                    <a:pt x="2059" y="171"/>
                  </a:lnTo>
                  <a:lnTo>
                    <a:pt x="2076" y="157"/>
                  </a:lnTo>
                  <a:lnTo>
                    <a:pt x="2095" y="145"/>
                  </a:lnTo>
                  <a:lnTo>
                    <a:pt x="2118" y="136"/>
                  </a:lnTo>
                  <a:lnTo>
                    <a:pt x="2143" y="130"/>
                  </a:lnTo>
                  <a:lnTo>
                    <a:pt x="2170" y="128"/>
                  </a:lnTo>
                  <a:close/>
                  <a:moveTo>
                    <a:pt x="1623" y="128"/>
                  </a:moveTo>
                  <a:lnTo>
                    <a:pt x="1653" y="129"/>
                  </a:lnTo>
                  <a:lnTo>
                    <a:pt x="1682" y="134"/>
                  </a:lnTo>
                  <a:lnTo>
                    <a:pt x="1709" y="142"/>
                  </a:lnTo>
                  <a:lnTo>
                    <a:pt x="1736" y="154"/>
                  </a:lnTo>
                  <a:lnTo>
                    <a:pt x="1758" y="170"/>
                  </a:lnTo>
                  <a:lnTo>
                    <a:pt x="1779" y="188"/>
                  </a:lnTo>
                  <a:lnTo>
                    <a:pt x="1797" y="211"/>
                  </a:lnTo>
                  <a:lnTo>
                    <a:pt x="1811" y="237"/>
                  </a:lnTo>
                  <a:lnTo>
                    <a:pt x="1822" y="268"/>
                  </a:lnTo>
                  <a:lnTo>
                    <a:pt x="1828" y="303"/>
                  </a:lnTo>
                  <a:lnTo>
                    <a:pt x="1830" y="342"/>
                  </a:lnTo>
                  <a:lnTo>
                    <a:pt x="1830" y="397"/>
                  </a:lnTo>
                  <a:lnTo>
                    <a:pt x="1536" y="397"/>
                  </a:lnTo>
                  <a:lnTo>
                    <a:pt x="1540" y="424"/>
                  </a:lnTo>
                  <a:lnTo>
                    <a:pt x="1546" y="448"/>
                  </a:lnTo>
                  <a:lnTo>
                    <a:pt x="1554" y="468"/>
                  </a:lnTo>
                  <a:lnTo>
                    <a:pt x="1565" y="483"/>
                  </a:lnTo>
                  <a:lnTo>
                    <a:pt x="1578" y="495"/>
                  </a:lnTo>
                  <a:lnTo>
                    <a:pt x="1594" y="504"/>
                  </a:lnTo>
                  <a:lnTo>
                    <a:pt x="1610" y="508"/>
                  </a:lnTo>
                  <a:lnTo>
                    <a:pt x="1631" y="510"/>
                  </a:lnTo>
                  <a:lnTo>
                    <a:pt x="1652" y="507"/>
                  </a:lnTo>
                  <a:lnTo>
                    <a:pt x="1671" y="501"/>
                  </a:lnTo>
                  <a:lnTo>
                    <a:pt x="1687" y="493"/>
                  </a:lnTo>
                  <a:lnTo>
                    <a:pt x="1699" y="481"/>
                  </a:lnTo>
                  <a:lnTo>
                    <a:pt x="1707" y="466"/>
                  </a:lnTo>
                  <a:lnTo>
                    <a:pt x="1713" y="451"/>
                  </a:lnTo>
                  <a:lnTo>
                    <a:pt x="1830" y="451"/>
                  </a:lnTo>
                  <a:lnTo>
                    <a:pt x="1823" y="478"/>
                  </a:lnTo>
                  <a:lnTo>
                    <a:pt x="1812" y="504"/>
                  </a:lnTo>
                  <a:lnTo>
                    <a:pt x="1798" y="528"/>
                  </a:lnTo>
                  <a:lnTo>
                    <a:pt x="1779" y="549"/>
                  </a:lnTo>
                  <a:lnTo>
                    <a:pt x="1756" y="567"/>
                  </a:lnTo>
                  <a:lnTo>
                    <a:pt x="1730" y="582"/>
                  </a:lnTo>
                  <a:lnTo>
                    <a:pt x="1700" y="592"/>
                  </a:lnTo>
                  <a:lnTo>
                    <a:pt x="1665" y="600"/>
                  </a:lnTo>
                  <a:lnTo>
                    <a:pt x="1628" y="602"/>
                  </a:lnTo>
                  <a:lnTo>
                    <a:pt x="1594" y="600"/>
                  </a:lnTo>
                  <a:lnTo>
                    <a:pt x="1561" y="594"/>
                  </a:lnTo>
                  <a:lnTo>
                    <a:pt x="1531" y="584"/>
                  </a:lnTo>
                  <a:lnTo>
                    <a:pt x="1504" y="571"/>
                  </a:lnTo>
                  <a:lnTo>
                    <a:pt x="1480" y="554"/>
                  </a:lnTo>
                  <a:lnTo>
                    <a:pt x="1459" y="532"/>
                  </a:lnTo>
                  <a:lnTo>
                    <a:pt x="1441" y="508"/>
                  </a:lnTo>
                  <a:lnTo>
                    <a:pt x="1426" y="480"/>
                  </a:lnTo>
                  <a:lnTo>
                    <a:pt x="1417" y="447"/>
                  </a:lnTo>
                  <a:lnTo>
                    <a:pt x="1410" y="411"/>
                  </a:lnTo>
                  <a:lnTo>
                    <a:pt x="1408" y="372"/>
                  </a:lnTo>
                  <a:lnTo>
                    <a:pt x="1408" y="363"/>
                  </a:lnTo>
                  <a:lnTo>
                    <a:pt x="1411" y="324"/>
                  </a:lnTo>
                  <a:lnTo>
                    <a:pt x="1417" y="288"/>
                  </a:lnTo>
                  <a:lnTo>
                    <a:pt x="1427" y="255"/>
                  </a:lnTo>
                  <a:lnTo>
                    <a:pt x="1442" y="225"/>
                  </a:lnTo>
                  <a:lnTo>
                    <a:pt x="1460" y="200"/>
                  </a:lnTo>
                  <a:lnTo>
                    <a:pt x="1481" y="178"/>
                  </a:lnTo>
                  <a:lnTo>
                    <a:pt x="1505" y="160"/>
                  </a:lnTo>
                  <a:lnTo>
                    <a:pt x="1531" y="146"/>
                  </a:lnTo>
                  <a:lnTo>
                    <a:pt x="1560" y="136"/>
                  </a:lnTo>
                  <a:lnTo>
                    <a:pt x="1591" y="130"/>
                  </a:lnTo>
                  <a:lnTo>
                    <a:pt x="1623" y="128"/>
                  </a:lnTo>
                  <a:close/>
                  <a:moveTo>
                    <a:pt x="1154" y="128"/>
                  </a:moveTo>
                  <a:lnTo>
                    <a:pt x="1185" y="129"/>
                  </a:lnTo>
                  <a:lnTo>
                    <a:pt x="1214" y="134"/>
                  </a:lnTo>
                  <a:lnTo>
                    <a:pt x="1240" y="142"/>
                  </a:lnTo>
                  <a:lnTo>
                    <a:pt x="1265" y="154"/>
                  </a:lnTo>
                  <a:lnTo>
                    <a:pt x="1288" y="169"/>
                  </a:lnTo>
                  <a:lnTo>
                    <a:pt x="1308" y="188"/>
                  </a:lnTo>
                  <a:lnTo>
                    <a:pt x="1325" y="210"/>
                  </a:lnTo>
                  <a:lnTo>
                    <a:pt x="1338" y="236"/>
                  </a:lnTo>
                  <a:lnTo>
                    <a:pt x="1347" y="266"/>
                  </a:lnTo>
                  <a:lnTo>
                    <a:pt x="1352" y="300"/>
                  </a:lnTo>
                  <a:lnTo>
                    <a:pt x="1232" y="300"/>
                  </a:lnTo>
                  <a:lnTo>
                    <a:pt x="1226" y="278"/>
                  </a:lnTo>
                  <a:lnTo>
                    <a:pt x="1218" y="260"/>
                  </a:lnTo>
                  <a:lnTo>
                    <a:pt x="1208" y="246"/>
                  </a:lnTo>
                  <a:lnTo>
                    <a:pt x="1195" y="235"/>
                  </a:lnTo>
                  <a:lnTo>
                    <a:pt x="1177" y="229"/>
                  </a:lnTo>
                  <a:lnTo>
                    <a:pt x="1156" y="226"/>
                  </a:lnTo>
                  <a:lnTo>
                    <a:pt x="1137" y="228"/>
                  </a:lnTo>
                  <a:lnTo>
                    <a:pt x="1120" y="235"/>
                  </a:lnTo>
                  <a:lnTo>
                    <a:pt x="1105" y="244"/>
                  </a:lnTo>
                  <a:lnTo>
                    <a:pt x="1092" y="259"/>
                  </a:lnTo>
                  <a:lnTo>
                    <a:pt x="1081" y="277"/>
                  </a:lnTo>
                  <a:lnTo>
                    <a:pt x="1073" y="300"/>
                  </a:lnTo>
                  <a:lnTo>
                    <a:pt x="1068" y="327"/>
                  </a:lnTo>
                  <a:lnTo>
                    <a:pt x="1066" y="358"/>
                  </a:lnTo>
                  <a:lnTo>
                    <a:pt x="1066" y="372"/>
                  </a:lnTo>
                  <a:lnTo>
                    <a:pt x="1068" y="404"/>
                  </a:lnTo>
                  <a:lnTo>
                    <a:pt x="1073" y="432"/>
                  </a:lnTo>
                  <a:lnTo>
                    <a:pt x="1080" y="456"/>
                  </a:lnTo>
                  <a:lnTo>
                    <a:pt x="1089" y="474"/>
                  </a:lnTo>
                  <a:lnTo>
                    <a:pt x="1103" y="488"/>
                  </a:lnTo>
                  <a:lnTo>
                    <a:pt x="1118" y="498"/>
                  </a:lnTo>
                  <a:lnTo>
                    <a:pt x="1137" y="504"/>
                  </a:lnTo>
                  <a:lnTo>
                    <a:pt x="1158" y="506"/>
                  </a:lnTo>
                  <a:lnTo>
                    <a:pt x="1178" y="504"/>
                  </a:lnTo>
                  <a:lnTo>
                    <a:pt x="1197" y="496"/>
                  </a:lnTo>
                  <a:lnTo>
                    <a:pt x="1212" y="483"/>
                  </a:lnTo>
                  <a:lnTo>
                    <a:pt x="1226" y="468"/>
                  </a:lnTo>
                  <a:lnTo>
                    <a:pt x="1234" y="447"/>
                  </a:lnTo>
                  <a:lnTo>
                    <a:pt x="1240" y="424"/>
                  </a:lnTo>
                  <a:lnTo>
                    <a:pt x="1355" y="424"/>
                  </a:lnTo>
                  <a:lnTo>
                    <a:pt x="1350" y="458"/>
                  </a:lnTo>
                  <a:lnTo>
                    <a:pt x="1340" y="488"/>
                  </a:lnTo>
                  <a:lnTo>
                    <a:pt x="1326" y="517"/>
                  </a:lnTo>
                  <a:lnTo>
                    <a:pt x="1308" y="541"/>
                  </a:lnTo>
                  <a:lnTo>
                    <a:pt x="1285" y="561"/>
                  </a:lnTo>
                  <a:lnTo>
                    <a:pt x="1258" y="579"/>
                  </a:lnTo>
                  <a:lnTo>
                    <a:pt x="1228" y="591"/>
                  </a:lnTo>
                  <a:lnTo>
                    <a:pt x="1192" y="598"/>
                  </a:lnTo>
                  <a:lnTo>
                    <a:pt x="1154" y="602"/>
                  </a:lnTo>
                  <a:lnTo>
                    <a:pt x="1120" y="600"/>
                  </a:lnTo>
                  <a:lnTo>
                    <a:pt x="1088" y="594"/>
                  </a:lnTo>
                  <a:lnTo>
                    <a:pt x="1060" y="584"/>
                  </a:lnTo>
                  <a:lnTo>
                    <a:pt x="1033" y="571"/>
                  </a:lnTo>
                  <a:lnTo>
                    <a:pt x="1009" y="553"/>
                  </a:lnTo>
                  <a:lnTo>
                    <a:pt x="988" y="532"/>
                  </a:lnTo>
                  <a:lnTo>
                    <a:pt x="970" y="507"/>
                  </a:lnTo>
                  <a:lnTo>
                    <a:pt x="957" y="478"/>
                  </a:lnTo>
                  <a:lnTo>
                    <a:pt x="946" y="446"/>
                  </a:lnTo>
                  <a:lnTo>
                    <a:pt x="939" y="410"/>
                  </a:lnTo>
                  <a:lnTo>
                    <a:pt x="938" y="369"/>
                  </a:lnTo>
                  <a:lnTo>
                    <a:pt x="938" y="363"/>
                  </a:lnTo>
                  <a:lnTo>
                    <a:pt x="939" y="324"/>
                  </a:lnTo>
                  <a:lnTo>
                    <a:pt x="946" y="286"/>
                  </a:lnTo>
                  <a:lnTo>
                    <a:pt x="957" y="254"/>
                  </a:lnTo>
                  <a:lnTo>
                    <a:pt x="972" y="225"/>
                  </a:lnTo>
                  <a:lnTo>
                    <a:pt x="990" y="199"/>
                  </a:lnTo>
                  <a:lnTo>
                    <a:pt x="1012" y="177"/>
                  </a:lnTo>
                  <a:lnTo>
                    <a:pt x="1036" y="160"/>
                  </a:lnTo>
                  <a:lnTo>
                    <a:pt x="1063" y="146"/>
                  </a:lnTo>
                  <a:lnTo>
                    <a:pt x="1092" y="136"/>
                  </a:lnTo>
                  <a:lnTo>
                    <a:pt x="1122" y="130"/>
                  </a:lnTo>
                  <a:lnTo>
                    <a:pt x="1154" y="128"/>
                  </a:lnTo>
                  <a:close/>
                  <a:moveTo>
                    <a:pt x="683" y="128"/>
                  </a:moveTo>
                  <a:lnTo>
                    <a:pt x="714" y="129"/>
                  </a:lnTo>
                  <a:lnTo>
                    <a:pt x="743" y="134"/>
                  </a:lnTo>
                  <a:lnTo>
                    <a:pt x="769" y="142"/>
                  </a:lnTo>
                  <a:lnTo>
                    <a:pt x="794" y="154"/>
                  </a:lnTo>
                  <a:lnTo>
                    <a:pt x="817" y="169"/>
                  </a:lnTo>
                  <a:lnTo>
                    <a:pt x="837" y="188"/>
                  </a:lnTo>
                  <a:lnTo>
                    <a:pt x="854" y="210"/>
                  </a:lnTo>
                  <a:lnTo>
                    <a:pt x="867" y="236"/>
                  </a:lnTo>
                  <a:lnTo>
                    <a:pt x="877" y="266"/>
                  </a:lnTo>
                  <a:lnTo>
                    <a:pt x="882" y="300"/>
                  </a:lnTo>
                  <a:lnTo>
                    <a:pt x="761" y="300"/>
                  </a:lnTo>
                  <a:lnTo>
                    <a:pt x="755" y="278"/>
                  </a:lnTo>
                  <a:lnTo>
                    <a:pt x="748" y="260"/>
                  </a:lnTo>
                  <a:lnTo>
                    <a:pt x="737" y="246"/>
                  </a:lnTo>
                  <a:lnTo>
                    <a:pt x="724" y="235"/>
                  </a:lnTo>
                  <a:lnTo>
                    <a:pt x="706" y="229"/>
                  </a:lnTo>
                  <a:lnTo>
                    <a:pt x="686" y="226"/>
                  </a:lnTo>
                  <a:lnTo>
                    <a:pt x="667" y="228"/>
                  </a:lnTo>
                  <a:lnTo>
                    <a:pt x="650" y="235"/>
                  </a:lnTo>
                  <a:lnTo>
                    <a:pt x="634" y="244"/>
                  </a:lnTo>
                  <a:lnTo>
                    <a:pt x="621" y="259"/>
                  </a:lnTo>
                  <a:lnTo>
                    <a:pt x="610" y="277"/>
                  </a:lnTo>
                  <a:lnTo>
                    <a:pt x="602" y="300"/>
                  </a:lnTo>
                  <a:lnTo>
                    <a:pt x="597" y="327"/>
                  </a:lnTo>
                  <a:lnTo>
                    <a:pt x="595" y="358"/>
                  </a:lnTo>
                  <a:lnTo>
                    <a:pt x="595" y="372"/>
                  </a:lnTo>
                  <a:lnTo>
                    <a:pt x="597" y="404"/>
                  </a:lnTo>
                  <a:lnTo>
                    <a:pt x="601" y="432"/>
                  </a:lnTo>
                  <a:lnTo>
                    <a:pt x="609" y="456"/>
                  </a:lnTo>
                  <a:lnTo>
                    <a:pt x="619" y="474"/>
                  </a:lnTo>
                  <a:lnTo>
                    <a:pt x="632" y="488"/>
                  </a:lnTo>
                  <a:lnTo>
                    <a:pt x="647" y="498"/>
                  </a:lnTo>
                  <a:lnTo>
                    <a:pt x="667" y="504"/>
                  </a:lnTo>
                  <a:lnTo>
                    <a:pt x="687" y="506"/>
                  </a:lnTo>
                  <a:lnTo>
                    <a:pt x="707" y="504"/>
                  </a:lnTo>
                  <a:lnTo>
                    <a:pt x="726" y="496"/>
                  </a:lnTo>
                  <a:lnTo>
                    <a:pt x="742" y="483"/>
                  </a:lnTo>
                  <a:lnTo>
                    <a:pt x="755" y="468"/>
                  </a:lnTo>
                  <a:lnTo>
                    <a:pt x="763" y="447"/>
                  </a:lnTo>
                  <a:lnTo>
                    <a:pt x="769" y="424"/>
                  </a:lnTo>
                  <a:lnTo>
                    <a:pt x="884" y="424"/>
                  </a:lnTo>
                  <a:lnTo>
                    <a:pt x="879" y="458"/>
                  </a:lnTo>
                  <a:lnTo>
                    <a:pt x="870" y="488"/>
                  </a:lnTo>
                  <a:lnTo>
                    <a:pt x="855" y="517"/>
                  </a:lnTo>
                  <a:lnTo>
                    <a:pt x="837" y="541"/>
                  </a:lnTo>
                  <a:lnTo>
                    <a:pt x="815" y="561"/>
                  </a:lnTo>
                  <a:lnTo>
                    <a:pt x="787" y="579"/>
                  </a:lnTo>
                  <a:lnTo>
                    <a:pt x="756" y="591"/>
                  </a:lnTo>
                  <a:lnTo>
                    <a:pt x="722" y="598"/>
                  </a:lnTo>
                  <a:lnTo>
                    <a:pt x="683" y="602"/>
                  </a:lnTo>
                  <a:lnTo>
                    <a:pt x="650" y="600"/>
                  </a:lnTo>
                  <a:lnTo>
                    <a:pt x="618" y="594"/>
                  </a:lnTo>
                  <a:lnTo>
                    <a:pt x="589" y="584"/>
                  </a:lnTo>
                  <a:lnTo>
                    <a:pt x="563" y="571"/>
                  </a:lnTo>
                  <a:lnTo>
                    <a:pt x="539" y="553"/>
                  </a:lnTo>
                  <a:lnTo>
                    <a:pt x="517" y="532"/>
                  </a:lnTo>
                  <a:lnTo>
                    <a:pt x="499" y="507"/>
                  </a:lnTo>
                  <a:lnTo>
                    <a:pt x="485" y="478"/>
                  </a:lnTo>
                  <a:lnTo>
                    <a:pt x="475" y="446"/>
                  </a:lnTo>
                  <a:lnTo>
                    <a:pt x="468" y="410"/>
                  </a:lnTo>
                  <a:lnTo>
                    <a:pt x="466" y="369"/>
                  </a:lnTo>
                  <a:lnTo>
                    <a:pt x="466" y="363"/>
                  </a:lnTo>
                  <a:lnTo>
                    <a:pt x="468" y="324"/>
                  </a:lnTo>
                  <a:lnTo>
                    <a:pt x="475" y="286"/>
                  </a:lnTo>
                  <a:lnTo>
                    <a:pt x="486" y="254"/>
                  </a:lnTo>
                  <a:lnTo>
                    <a:pt x="502" y="225"/>
                  </a:lnTo>
                  <a:lnTo>
                    <a:pt x="520" y="199"/>
                  </a:lnTo>
                  <a:lnTo>
                    <a:pt x="541" y="177"/>
                  </a:lnTo>
                  <a:lnTo>
                    <a:pt x="565" y="160"/>
                  </a:lnTo>
                  <a:lnTo>
                    <a:pt x="591" y="146"/>
                  </a:lnTo>
                  <a:lnTo>
                    <a:pt x="621" y="136"/>
                  </a:lnTo>
                  <a:lnTo>
                    <a:pt x="651" y="130"/>
                  </a:lnTo>
                  <a:lnTo>
                    <a:pt x="683" y="128"/>
                  </a:lnTo>
                  <a:close/>
                  <a:moveTo>
                    <a:pt x="209" y="128"/>
                  </a:moveTo>
                  <a:lnTo>
                    <a:pt x="241" y="129"/>
                  </a:lnTo>
                  <a:lnTo>
                    <a:pt x="271" y="134"/>
                  </a:lnTo>
                  <a:lnTo>
                    <a:pt x="297" y="141"/>
                  </a:lnTo>
                  <a:lnTo>
                    <a:pt x="323" y="152"/>
                  </a:lnTo>
                  <a:lnTo>
                    <a:pt x="344" y="165"/>
                  </a:lnTo>
                  <a:lnTo>
                    <a:pt x="362" y="183"/>
                  </a:lnTo>
                  <a:lnTo>
                    <a:pt x="376" y="204"/>
                  </a:lnTo>
                  <a:lnTo>
                    <a:pt x="387" y="228"/>
                  </a:lnTo>
                  <a:lnTo>
                    <a:pt x="394" y="256"/>
                  </a:lnTo>
                  <a:lnTo>
                    <a:pt x="397" y="288"/>
                  </a:lnTo>
                  <a:lnTo>
                    <a:pt x="397" y="592"/>
                  </a:lnTo>
                  <a:lnTo>
                    <a:pt x="272" y="592"/>
                  </a:lnTo>
                  <a:lnTo>
                    <a:pt x="272" y="540"/>
                  </a:lnTo>
                  <a:lnTo>
                    <a:pt x="260" y="556"/>
                  </a:lnTo>
                  <a:lnTo>
                    <a:pt x="245" y="571"/>
                  </a:lnTo>
                  <a:lnTo>
                    <a:pt x="226" y="583"/>
                  </a:lnTo>
                  <a:lnTo>
                    <a:pt x="203" y="592"/>
                  </a:lnTo>
                  <a:lnTo>
                    <a:pt x="178" y="600"/>
                  </a:lnTo>
                  <a:lnTo>
                    <a:pt x="149" y="602"/>
                  </a:lnTo>
                  <a:lnTo>
                    <a:pt x="122" y="600"/>
                  </a:lnTo>
                  <a:lnTo>
                    <a:pt x="97" y="595"/>
                  </a:lnTo>
                  <a:lnTo>
                    <a:pt x="74" y="588"/>
                  </a:lnTo>
                  <a:lnTo>
                    <a:pt x="54" y="576"/>
                  </a:lnTo>
                  <a:lnTo>
                    <a:pt x="36" y="561"/>
                  </a:lnTo>
                  <a:lnTo>
                    <a:pt x="20" y="543"/>
                  </a:lnTo>
                  <a:lnTo>
                    <a:pt x="10" y="522"/>
                  </a:lnTo>
                  <a:lnTo>
                    <a:pt x="2" y="496"/>
                  </a:lnTo>
                  <a:lnTo>
                    <a:pt x="0" y="468"/>
                  </a:lnTo>
                  <a:lnTo>
                    <a:pt x="0" y="463"/>
                  </a:lnTo>
                  <a:lnTo>
                    <a:pt x="2" y="434"/>
                  </a:lnTo>
                  <a:lnTo>
                    <a:pt x="10" y="409"/>
                  </a:lnTo>
                  <a:lnTo>
                    <a:pt x="20" y="387"/>
                  </a:lnTo>
                  <a:lnTo>
                    <a:pt x="35" y="368"/>
                  </a:lnTo>
                  <a:lnTo>
                    <a:pt x="53" y="352"/>
                  </a:lnTo>
                  <a:lnTo>
                    <a:pt x="74" y="340"/>
                  </a:lnTo>
                  <a:lnTo>
                    <a:pt x="98" y="331"/>
                  </a:lnTo>
                  <a:lnTo>
                    <a:pt x="124" y="322"/>
                  </a:lnTo>
                  <a:lnTo>
                    <a:pt x="153" y="318"/>
                  </a:lnTo>
                  <a:lnTo>
                    <a:pt x="183" y="315"/>
                  </a:lnTo>
                  <a:lnTo>
                    <a:pt x="214" y="314"/>
                  </a:lnTo>
                  <a:lnTo>
                    <a:pt x="270" y="314"/>
                  </a:lnTo>
                  <a:lnTo>
                    <a:pt x="270" y="292"/>
                  </a:lnTo>
                  <a:lnTo>
                    <a:pt x="269" y="271"/>
                  </a:lnTo>
                  <a:lnTo>
                    <a:pt x="263" y="253"/>
                  </a:lnTo>
                  <a:lnTo>
                    <a:pt x="254" y="238"/>
                  </a:lnTo>
                  <a:lnTo>
                    <a:pt x="241" y="228"/>
                  </a:lnTo>
                  <a:lnTo>
                    <a:pt x="225" y="222"/>
                  </a:lnTo>
                  <a:lnTo>
                    <a:pt x="203" y="219"/>
                  </a:lnTo>
                  <a:lnTo>
                    <a:pt x="184" y="222"/>
                  </a:lnTo>
                  <a:lnTo>
                    <a:pt x="167" y="226"/>
                  </a:lnTo>
                  <a:lnTo>
                    <a:pt x="154" y="236"/>
                  </a:lnTo>
                  <a:lnTo>
                    <a:pt x="145" y="248"/>
                  </a:lnTo>
                  <a:lnTo>
                    <a:pt x="139" y="262"/>
                  </a:lnTo>
                  <a:lnTo>
                    <a:pt x="135" y="278"/>
                  </a:lnTo>
                  <a:lnTo>
                    <a:pt x="14" y="278"/>
                  </a:lnTo>
                  <a:lnTo>
                    <a:pt x="19" y="247"/>
                  </a:lnTo>
                  <a:lnTo>
                    <a:pt x="30" y="219"/>
                  </a:lnTo>
                  <a:lnTo>
                    <a:pt x="44" y="194"/>
                  </a:lnTo>
                  <a:lnTo>
                    <a:pt x="63" y="174"/>
                  </a:lnTo>
                  <a:lnTo>
                    <a:pt x="86" y="158"/>
                  </a:lnTo>
                  <a:lnTo>
                    <a:pt x="113" y="145"/>
                  </a:lnTo>
                  <a:lnTo>
                    <a:pt x="142" y="135"/>
                  </a:lnTo>
                  <a:lnTo>
                    <a:pt x="174" y="129"/>
                  </a:lnTo>
                  <a:lnTo>
                    <a:pt x="209" y="128"/>
                  </a:lnTo>
                  <a:close/>
                  <a:moveTo>
                    <a:pt x="2544" y="0"/>
                  </a:moveTo>
                  <a:lnTo>
                    <a:pt x="2544" y="138"/>
                  </a:lnTo>
                  <a:lnTo>
                    <a:pt x="2630" y="138"/>
                  </a:lnTo>
                  <a:lnTo>
                    <a:pt x="2630" y="232"/>
                  </a:lnTo>
                  <a:lnTo>
                    <a:pt x="2544" y="232"/>
                  </a:lnTo>
                  <a:lnTo>
                    <a:pt x="2544" y="447"/>
                  </a:lnTo>
                  <a:lnTo>
                    <a:pt x="2546" y="466"/>
                  </a:lnTo>
                  <a:lnTo>
                    <a:pt x="2552" y="480"/>
                  </a:lnTo>
                  <a:lnTo>
                    <a:pt x="2560" y="489"/>
                  </a:lnTo>
                  <a:lnTo>
                    <a:pt x="2573" y="495"/>
                  </a:lnTo>
                  <a:lnTo>
                    <a:pt x="2589" y="498"/>
                  </a:lnTo>
                  <a:lnTo>
                    <a:pt x="2605" y="496"/>
                  </a:lnTo>
                  <a:lnTo>
                    <a:pt x="2621" y="494"/>
                  </a:lnTo>
                  <a:lnTo>
                    <a:pt x="2633" y="489"/>
                  </a:lnTo>
                  <a:lnTo>
                    <a:pt x="2633" y="589"/>
                  </a:lnTo>
                  <a:lnTo>
                    <a:pt x="2615" y="594"/>
                  </a:lnTo>
                  <a:lnTo>
                    <a:pt x="2591" y="597"/>
                  </a:lnTo>
                  <a:lnTo>
                    <a:pt x="2562" y="598"/>
                  </a:lnTo>
                  <a:lnTo>
                    <a:pt x="2528" y="596"/>
                  </a:lnTo>
                  <a:lnTo>
                    <a:pt x="2498" y="590"/>
                  </a:lnTo>
                  <a:lnTo>
                    <a:pt x="2473" y="579"/>
                  </a:lnTo>
                  <a:lnTo>
                    <a:pt x="2452" y="564"/>
                  </a:lnTo>
                  <a:lnTo>
                    <a:pt x="2437" y="544"/>
                  </a:lnTo>
                  <a:lnTo>
                    <a:pt x="2426" y="522"/>
                  </a:lnTo>
                  <a:lnTo>
                    <a:pt x="2419" y="493"/>
                  </a:lnTo>
                  <a:lnTo>
                    <a:pt x="2417" y="460"/>
                  </a:lnTo>
                  <a:lnTo>
                    <a:pt x="2417" y="232"/>
                  </a:lnTo>
                  <a:lnTo>
                    <a:pt x="2364" y="232"/>
                  </a:lnTo>
                  <a:lnTo>
                    <a:pt x="2364" y="138"/>
                  </a:lnTo>
                  <a:lnTo>
                    <a:pt x="2417" y="138"/>
                  </a:lnTo>
                  <a:lnTo>
                    <a:pt x="2417" y="52"/>
                  </a:lnTo>
                  <a:lnTo>
                    <a:pt x="2544" y="0"/>
                  </a:lnTo>
                  <a:close/>
                </a:path>
              </a:pathLst>
            </a:custGeom>
            <a:solidFill>
              <a:schemeClr val="tx1"/>
            </a:solidFill>
            <a:ln w="0">
              <a:noFill/>
              <a:prstDash val="solid"/>
              <a:round/>
              <a:headEnd/>
              <a:tailEnd/>
            </a:ln>
          </p:spPr>
          <p:txBody>
            <a:bodyPr vert="horz" wrap="square" lIns="56650" tIns="28325" rIns="56650" bIns="28325" numCol="1" anchor="t" anchorCtr="0" compatLnSpc="1">
              <a:prstTxWarp prst="textNoShape">
                <a:avLst/>
              </a:prstTxWarp>
            </a:bodyPr>
            <a:lstStyle/>
            <a:p>
              <a:pPr defTabSz="566471"/>
              <a:endParaRPr lang="en-US" sz="1115" kern="0">
                <a:solidFill>
                  <a:sysClr val="windowText" lastClr="000000"/>
                </a:solidFill>
              </a:endParaRPr>
            </a:p>
          </p:txBody>
        </p:sp>
      </p:grpSp>
      <p:sp>
        <p:nvSpPr>
          <p:cNvPr id="17" name="Parallelogram 16"/>
          <p:cNvSpPr/>
          <p:nvPr userDrawn="1"/>
        </p:nvSpPr>
        <p:spPr>
          <a:xfrm rot="5400000" flipH="1">
            <a:off x="1163926" y="1489918"/>
            <a:ext cx="4173602" cy="6562562"/>
          </a:xfrm>
          <a:prstGeom prst="parallelogram">
            <a:avLst>
              <a:gd name="adj" fmla="val 63990"/>
            </a:avLst>
          </a:prstGeom>
          <a:gradFill flip="none" rotWithShape="1">
            <a:gsLst>
              <a:gs pos="0">
                <a:srgbClr val="00FF00"/>
              </a:gs>
              <a:gs pos="87000">
                <a:srgbClr val="006B09"/>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ndParaRPr>
          </a:p>
        </p:txBody>
      </p:sp>
      <p:sp>
        <p:nvSpPr>
          <p:cNvPr id="2" name="Title 1"/>
          <p:cNvSpPr>
            <a:spLocks noGrp="1"/>
          </p:cNvSpPr>
          <p:nvPr userDrawn="1">
            <p:ph type="ctrTitle" hasCustomPrompt="1"/>
          </p:nvPr>
        </p:nvSpPr>
        <p:spPr>
          <a:xfrm>
            <a:off x="381000" y="3967988"/>
            <a:ext cx="7359811" cy="1984248"/>
          </a:xfrm>
        </p:spPr>
        <p:txBody>
          <a:bodyPr lIns="0" tIns="0" rIns="0" bIns="0" anchor="b" anchorCtr="0">
            <a:noAutofit/>
          </a:bodyPr>
          <a:lstStyle>
            <a:lvl1pPr algn="l">
              <a:lnSpc>
                <a:spcPct val="80000"/>
              </a:lnSpc>
              <a:defRPr sz="8000">
                <a:solidFill>
                  <a:schemeClr val="tx1"/>
                </a:solidFill>
              </a:defRPr>
            </a:lvl1pPr>
          </a:lstStyle>
          <a:p>
            <a:r>
              <a:rPr lang="en-US" dirty="0"/>
              <a:t>Click to edit title</a:t>
            </a:r>
          </a:p>
        </p:txBody>
      </p:sp>
      <p:sp>
        <p:nvSpPr>
          <p:cNvPr id="4" name="Text Placeholder 3"/>
          <p:cNvSpPr>
            <a:spLocks noGrp="1"/>
          </p:cNvSpPr>
          <p:nvPr userDrawn="1">
            <p:ph type="body" sz="quarter" idx="10" hasCustomPrompt="1"/>
          </p:nvPr>
        </p:nvSpPr>
        <p:spPr>
          <a:xfrm>
            <a:off x="381000" y="6098413"/>
            <a:ext cx="7359632" cy="549275"/>
          </a:xfrm>
        </p:spPr>
        <p:txBody>
          <a:bodyPr lIns="0" tIns="0" rIns="0" bIns="0">
            <a:normAutofit/>
          </a:bodyPr>
          <a:lstStyle>
            <a:lvl1pPr algn="l">
              <a:defRPr sz="2800" b="1" cap="all" baseline="0">
                <a:solidFill>
                  <a:schemeClr val="tx1"/>
                </a:solidFill>
                <a:latin typeface="+mj-lt"/>
              </a:defRPr>
            </a:lvl1pPr>
          </a:lstStyle>
          <a:p>
            <a:pPr lvl="0"/>
            <a:r>
              <a:rPr lang="en-US" dirty="0"/>
              <a:t>Click to edit subtitle</a:t>
            </a:r>
          </a:p>
        </p:txBody>
      </p:sp>
      <p:sp>
        <p:nvSpPr>
          <p:cNvPr id="18" name="Parallelogram 17"/>
          <p:cNvSpPr/>
          <p:nvPr userDrawn="1"/>
        </p:nvSpPr>
        <p:spPr>
          <a:xfrm rot="16200000">
            <a:off x="1163926" y="-1194480"/>
            <a:ext cx="4173602" cy="6562562"/>
          </a:xfrm>
          <a:prstGeom prst="parallelogram">
            <a:avLst>
              <a:gd name="adj" fmla="val 63990"/>
            </a:avLst>
          </a:prstGeom>
          <a:solidFill>
            <a:srgbClr val="00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72150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bg1"/>
        </a:solidFill>
        <a:effectLst/>
      </p:bgPr>
    </p:bg>
    <p:spTree>
      <p:nvGrpSpPr>
        <p:cNvPr id="1" name=""/>
        <p:cNvGrpSpPr/>
        <p:nvPr/>
      </p:nvGrpSpPr>
      <p:grpSpPr>
        <a:xfrm>
          <a:off x="0" y="0"/>
          <a:ext cx="0" cy="0"/>
          <a:chOff x="0" y="0"/>
          <a:chExt cx="0" cy="0"/>
        </a:xfrm>
      </p:grpSpPr>
      <p:pic>
        <p:nvPicPr>
          <p:cNvPr id="11" name="Picture 10" descr="IMG_6305.jpg"/>
          <p:cNvPicPr>
            <a:picLocks noChangeAspect="1"/>
          </p:cNvPicPr>
          <p:nvPr userDrawn="1"/>
        </p:nvPicPr>
        <p:blipFill rotWithShape="1">
          <a:blip r:embed="rId2" cstate="print">
            <a:extLst>
              <a:ext uri="{28A0092B-C50C-407E-A947-70E740481C1C}">
                <a14:useLocalDpi xmlns:a14="http://schemas.microsoft.com/office/drawing/2010/main" val="0"/>
              </a:ext>
            </a:extLst>
          </a:blip>
          <a:srcRect t="-194" r="-31"/>
          <a:stretch/>
        </p:blipFill>
        <p:spPr>
          <a:xfrm>
            <a:off x="0" y="-13397"/>
            <a:ext cx="12192000" cy="6873072"/>
          </a:xfrm>
          <a:prstGeom prst="rect">
            <a:avLst/>
          </a:prstGeom>
        </p:spPr>
      </p:pic>
      <p:sp>
        <p:nvSpPr>
          <p:cNvPr id="13" name="Rectangle 12"/>
          <p:cNvSpPr/>
          <p:nvPr userDrawn="1"/>
        </p:nvSpPr>
        <p:spPr>
          <a:xfrm>
            <a:off x="0" y="0"/>
            <a:ext cx="12192000" cy="6858000"/>
          </a:xfrm>
          <a:prstGeom prst="rect">
            <a:avLst/>
          </a:prstGeom>
          <a:solidFill>
            <a:schemeClr val="tx1">
              <a:alpha val="2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4" name="Picture 3" descr="Acc_Strat_Line_5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030010" y="889754"/>
            <a:ext cx="4695145" cy="228660"/>
          </a:xfrm>
          <a:prstGeom prst="rect">
            <a:avLst/>
          </a:prstGeom>
        </p:spPr>
      </p:pic>
      <p:grpSp>
        <p:nvGrpSpPr>
          <p:cNvPr id="5" name="Group 4"/>
          <p:cNvGrpSpPr/>
          <p:nvPr userDrawn="1"/>
        </p:nvGrpSpPr>
        <p:grpSpPr>
          <a:xfrm>
            <a:off x="8712146" y="1832422"/>
            <a:ext cx="3075196" cy="2060977"/>
            <a:chOff x="5701703" y="682760"/>
            <a:chExt cx="3074395" cy="2060440"/>
          </a:xfrm>
        </p:grpSpPr>
        <p:sp>
          <p:nvSpPr>
            <p:cNvPr id="6" name="Freeform 5"/>
            <p:cNvSpPr/>
            <p:nvPr/>
          </p:nvSpPr>
          <p:spPr>
            <a:xfrm>
              <a:off x="6164291" y="682760"/>
              <a:ext cx="2013677" cy="2060440"/>
            </a:xfrm>
            <a:custGeom>
              <a:avLst/>
              <a:gdLst>
                <a:gd name="connsiteX0" fmla="*/ 0 w 4457700"/>
                <a:gd name="connsiteY0" fmla="*/ 0 h 4552950"/>
                <a:gd name="connsiteX1" fmla="*/ 4457700 w 4457700"/>
                <a:gd name="connsiteY1" fmla="*/ 1828800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24037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16893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62462"/>
                <a:gd name="connsiteY0" fmla="*/ 0 h 4552950"/>
                <a:gd name="connsiteX1" fmla="*/ 4462462 w 4462462"/>
                <a:gd name="connsiteY1" fmla="*/ 1819275 h 4552950"/>
                <a:gd name="connsiteX2" fmla="*/ 4457700 w 4462462"/>
                <a:gd name="connsiteY2" fmla="*/ 2743200 h 4552950"/>
                <a:gd name="connsiteX3" fmla="*/ 0 w 4462462"/>
                <a:gd name="connsiteY3" fmla="*/ 4552950 h 4552950"/>
                <a:gd name="connsiteX4" fmla="*/ 0 w 4462462"/>
                <a:gd name="connsiteY4" fmla="*/ 3543300 h 4552950"/>
                <a:gd name="connsiteX5" fmla="*/ 3282950 w 4462462"/>
                <a:gd name="connsiteY5" fmla="*/ 2286000 h 4552950"/>
                <a:gd name="connsiteX6" fmla="*/ 0 w 4462462"/>
                <a:gd name="connsiteY6" fmla="*/ 1016000 h 4552950"/>
                <a:gd name="connsiteX7" fmla="*/ 0 w 4462462"/>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82950 w 4462921"/>
                <a:gd name="connsiteY5" fmla="*/ 2286000 h 4560094"/>
                <a:gd name="connsiteX6" fmla="*/ 0 w 4462921"/>
                <a:gd name="connsiteY6" fmla="*/ 1016000 h 4560094"/>
                <a:gd name="connsiteX7" fmla="*/ 0 w 4462921"/>
                <a:gd name="connsiteY7" fmla="*/ 0 h 4560094"/>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75807 w 4462921"/>
                <a:gd name="connsiteY5" fmla="*/ 2286000 h 4560094"/>
                <a:gd name="connsiteX6" fmla="*/ 0 w 4462921"/>
                <a:gd name="connsiteY6" fmla="*/ 1016000 h 4560094"/>
                <a:gd name="connsiteX7" fmla="*/ 0 w 4462921"/>
                <a:gd name="connsiteY7" fmla="*/ 0 h 4560094"/>
                <a:gd name="connsiteX0" fmla="*/ 0 w 4462921"/>
                <a:gd name="connsiteY0" fmla="*/ 0 h 4557713"/>
                <a:gd name="connsiteX1" fmla="*/ 4462462 w 4462921"/>
                <a:gd name="connsiteY1" fmla="*/ 1819275 h 4557713"/>
                <a:gd name="connsiteX2" fmla="*/ 4462463 w 4462921"/>
                <a:gd name="connsiteY2" fmla="*/ 2747962 h 4557713"/>
                <a:gd name="connsiteX3" fmla="*/ 2381 w 4462921"/>
                <a:gd name="connsiteY3" fmla="*/ 4557713 h 4557713"/>
                <a:gd name="connsiteX4" fmla="*/ 0 w 4462921"/>
                <a:gd name="connsiteY4" fmla="*/ 3543300 h 4557713"/>
                <a:gd name="connsiteX5" fmla="*/ 3275807 w 4462921"/>
                <a:gd name="connsiteY5" fmla="*/ 2286000 h 4557713"/>
                <a:gd name="connsiteX6" fmla="*/ 0 w 4462921"/>
                <a:gd name="connsiteY6" fmla="*/ 1016000 h 4557713"/>
                <a:gd name="connsiteX7" fmla="*/ 0 w 4462921"/>
                <a:gd name="connsiteY7" fmla="*/ 0 h 4557713"/>
                <a:gd name="connsiteX0" fmla="*/ 0 w 4462921"/>
                <a:gd name="connsiteY0" fmla="*/ 0 h 4562475"/>
                <a:gd name="connsiteX1" fmla="*/ 4462462 w 4462921"/>
                <a:gd name="connsiteY1" fmla="*/ 1819275 h 4562475"/>
                <a:gd name="connsiteX2" fmla="*/ 4462463 w 4462921"/>
                <a:gd name="connsiteY2" fmla="*/ 2747962 h 4562475"/>
                <a:gd name="connsiteX3" fmla="*/ 2381 w 4462921"/>
                <a:gd name="connsiteY3" fmla="*/ 4562475 h 4562475"/>
                <a:gd name="connsiteX4" fmla="*/ 0 w 4462921"/>
                <a:gd name="connsiteY4" fmla="*/ 3543300 h 4562475"/>
                <a:gd name="connsiteX5" fmla="*/ 3275807 w 4462921"/>
                <a:gd name="connsiteY5" fmla="*/ 2286000 h 4562475"/>
                <a:gd name="connsiteX6" fmla="*/ 0 w 4462921"/>
                <a:gd name="connsiteY6" fmla="*/ 1016000 h 4562475"/>
                <a:gd name="connsiteX7" fmla="*/ 0 w 4462921"/>
                <a:gd name="connsiteY7" fmla="*/ 0 h 4562475"/>
                <a:gd name="connsiteX0" fmla="*/ 2486 w 4465407"/>
                <a:gd name="connsiteY0" fmla="*/ 0 h 4564856"/>
                <a:gd name="connsiteX1" fmla="*/ 4464948 w 4465407"/>
                <a:gd name="connsiteY1" fmla="*/ 1819275 h 4564856"/>
                <a:gd name="connsiteX2" fmla="*/ 4464949 w 4465407"/>
                <a:gd name="connsiteY2" fmla="*/ 2747962 h 4564856"/>
                <a:gd name="connsiteX3" fmla="*/ 105 w 4465407"/>
                <a:gd name="connsiteY3" fmla="*/ 4564856 h 4564856"/>
                <a:gd name="connsiteX4" fmla="*/ 2486 w 4465407"/>
                <a:gd name="connsiteY4" fmla="*/ 3543300 h 4564856"/>
                <a:gd name="connsiteX5" fmla="*/ 3278293 w 4465407"/>
                <a:gd name="connsiteY5" fmla="*/ 2286000 h 4564856"/>
                <a:gd name="connsiteX6" fmla="*/ 2486 w 4465407"/>
                <a:gd name="connsiteY6" fmla="*/ 1016000 h 4564856"/>
                <a:gd name="connsiteX7" fmla="*/ 2486 w 4465407"/>
                <a:gd name="connsiteY7" fmla="*/ 0 h 4564856"/>
                <a:gd name="connsiteX0" fmla="*/ 2610 w 4465531"/>
                <a:gd name="connsiteY0" fmla="*/ 0 h 4564856"/>
                <a:gd name="connsiteX1" fmla="*/ 4465072 w 4465531"/>
                <a:gd name="connsiteY1" fmla="*/ 1819275 h 4564856"/>
                <a:gd name="connsiteX2" fmla="*/ 4465073 w 4465531"/>
                <a:gd name="connsiteY2" fmla="*/ 2747962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0343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5106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16000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5530"/>
                <a:gd name="connsiteY0" fmla="*/ 0 h 4564856"/>
                <a:gd name="connsiteX1" fmla="*/ 4465071 w 4465530"/>
                <a:gd name="connsiteY1" fmla="*/ 1819275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3145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64129 w 4465530"/>
                <a:gd name="connsiteY5" fmla="*/ 2288382 h 4564856"/>
                <a:gd name="connsiteX6" fmla="*/ 2610 w 4465530"/>
                <a:gd name="connsiteY6" fmla="*/ 1023145 h 4564856"/>
                <a:gd name="connsiteX7" fmla="*/ 2610 w 4465530"/>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5066 w 4467986"/>
                <a:gd name="connsiteY6" fmla="*/ 1023145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18079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23145 h 4564856"/>
                <a:gd name="connsiteX7" fmla="*/ 0 w 4467986"/>
                <a:gd name="connsiteY7" fmla="*/ 0 h 4564856"/>
                <a:gd name="connsiteX0" fmla="*/ 0 w 4467986"/>
                <a:gd name="connsiteY0" fmla="*/ 0 h 4567262"/>
                <a:gd name="connsiteX1" fmla="*/ 4467527 w 4467986"/>
                <a:gd name="connsiteY1" fmla="*/ 1814537 h 4567262"/>
                <a:gd name="connsiteX2" fmla="*/ 4467529 w 4467986"/>
                <a:gd name="connsiteY2" fmla="*/ 2757512 h 4567262"/>
                <a:gd name="connsiteX3" fmla="*/ 2685 w 4467986"/>
                <a:gd name="connsiteY3" fmla="*/ 4567262 h 4567262"/>
                <a:gd name="connsiteX4" fmla="*/ 2684 w 4467986"/>
                <a:gd name="connsiteY4" fmla="*/ 3548087 h 4567262"/>
                <a:gd name="connsiteX5" fmla="*/ 3266585 w 4467986"/>
                <a:gd name="connsiteY5" fmla="*/ 2290788 h 4567262"/>
                <a:gd name="connsiteX6" fmla="*/ 2533 w 4467986"/>
                <a:gd name="connsiteY6" fmla="*/ 1025551 h 4567262"/>
                <a:gd name="connsiteX7" fmla="*/ 0 w 4467986"/>
                <a:gd name="connsiteY7" fmla="*/ 0 h 4567262"/>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50493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57411 w 4465956"/>
                <a:gd name="connsiteY5" fmla="*/ 2293194 h 4569668"/>
                <a:gd name="connsiteX6" fmla="*/ 503 w 4465956"/>
                <a:gd name="connsiteY6" fmla="*/ 1027957 h 4569668"/>
                <a:gd name="connsiteX7" fmla="*/ 377 w 4465956"/>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65956" h="4569668">
                  <a:moveTo>
                    <a:pt x="377" y="0"/>
                  </a:moveTo>
                  <a:lnTo>
                    <a:pt x="4465497" y="1816943"/>
                  </a:lnTo>
                  <a:cubicBezTo>
                    <a:pt x="4463910" y="2124918"/>
                    <a:pt x="4467086" y="2451943"/>
                    <a:pt x="4465499" y="2759918"/>
                  </a:cubicBezTo>
                  <a:lnTo>
                    <a:pt x="655" y="4569668"/>
                  </a:lnTo>
                  <a:cubicBezTo>
                    <a:pt x="-139" y="4230737"/>
                    <a:pt x="1448" y="3887042"/>
                    <a:pt x="654" y="3548111"/>
                  </a:cubicBezTo>
                  <a:lnTo>
                    <a:pt x="3257411" y="2293194"/>
                  </a:lnTo>
                  <a:lnTo>
                    <a:pt x="503" y="1027957"/>
                  </a:lnTo>
                  <a:cubicBezTo>
                    <a:pt x="-1186" y="686909"/>
                    <a:pt x="2066" y="341048"/>
                    <a:pt x="377" y="0"/>
                  </a:cubicBezTo>
                  <a:close/>
                </a:path>
              </a:pathLst>
            </a:custGeom>
            <a:solidFill>
              <a:srgbClr val="00A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01703" y="1523009"/>
              <a:ext cx="3074395" cy="252000"/>
            </a:xfrm>
            <a:prstGeom prst="rect">
              <a:avLst/>
            </a:prstGeom>
          </p:spPr>
        </p:pic>
      </p:grpSp>
      <p:grpSp>
        <p:nvGrpSpPr>
          <p:cNvPr id="8" name="Group 7"/>
          <p:cNvGrpSpPr/>
          <p:nvPr userDrawn="1"/>
        </p:nvGrpSpPr>
        <p:grpSpPr>
          <a:xfrm>
            <a:off x="464521" y="418177"/>
            <a:ext cx="2184288" cy="635887"/>
            <a:chOff x="448031" y="5788818"/>
            <a:chExt cx="2183719" cy="635721"/>
          </a:xfrm>
        </p:grpSpPr>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8031" y="6039743"/>
              <a:ext cx="2183719" cy="384796"/>
            </a:xfrm>
            <a:prstGeom prst="rect">
              <a:avLst/>
            </a:prstGeom>
          </p:spPr>
        </p:pic>
        <p:sp>
          <p:nvSpPr>
            <p:cNvPr id="10" name="Freeform 9"/>
            <p:cNvSpPr/>
            <p:nvPr/>
          </p:nvSpPr>
          <p:spPr>
            <a:xfrm>
              <a:off x="1730496" y="5788818"/>
              <a:ext cx="210221" cy="215102"/>
            </a:xfrm>
            <a:custGeom>
              <a:avLst/>
              <a:gdLst>
                <a:gd name="connsiteX0" fmla="*/ 0 w 4457700"/>
                <a:gd name="connsiteY0" fmla="*/ 0 h 4552950"/>
                <a:gd name="connsiteX1" fmla="*/ 4457700 w 4457700"/>
                <a:gd name="connsiteY1" fmla="*/ 1828800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24037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16893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62462"/>
                <a:gd name="connsiteY0" fmla="*/ 0 h 4552950"/>
                <a:gd name="connsiteX1" fmla="*/ 4462462 w 4462462"/>
                <a:gd name="connsiteY1" fmla="*/ 1819275 h 4552950"/>
                <a:gd name="connsiteX2" fmla="*/ 4457700 w 4462462"/>
                <a:gd name="connsiteY2" fmla="*/ 2743200 h 4552950"/>
                <a:gd name="connsiteX3" fmla="*/ 0 w 4462462"/>
                <a:gd name="connsiteY3" fmla="*/ 4552950 h 4552950"/>
                <a:gd name="connsiteX4" fmla="*/ 0 w 4462462"/>
                <a:gd name="connsiteY4" fmla="*/ 3543300 h 4552950"/>
                <a:gd name="connsiteX5" fmla="*/ 3282950 w 4462462"/>
                <a:gd name="connsiteY5" fmla="*/ 2286000 h 4552950"/>
                <a:gd name="connsiteX6" fmla="*/ 0 w 4462462"/>
                <a:gd name="connsiteY6" fmla="*/ 1016000 h 4552950"/>
                <a:gd name="connsiteX7" fmla="*/ 0 w 4462462"/>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82950 w 4462921"/>
                <a:gd name="connsiteY5" fmla="*/ 2286000 h 4560094"/>
                <a:gd name="connsiteX6" fmla="*/ 0 w 4462921"/>
                <a:gd name="connsiteY6" fmla="*/ 1016000 h 4560094"/>
                <a:gd name="connsiteX7" fmla="*/ 0 w 4462921"/>
                <a:gd name="connsiteY7" fmla="*/ 0 h 4560094"/>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75807 w 4462921"/>
                <a:gd name="connsiteY5" fmla="*/ 2286000 h 4560094"/>
                <a:gd name="connsiteX6" fmla="*/ 0 w 4462921"/>
                <a:gd name="connsiteY6" fmla="*/ 1016000 h 4560094"/>
                <a:gd name="connsiteX7" fmla="*/ 0 w 4462921"/>
                <a:gd name="connsiteY7" fmla="*/ 0 h 4560094"/>
                <a:gd name="connsiteX0" fmla="*/ 0 w 4462921"/>
                <a:gd name="connsiteY0" fmla="*/ 0 h 4557713"/>
                <a:gd name="connsiteX1" fmla="*/ 4462462 w 4462921"/>
                <a:gd name="connsiteY1" fmla="*/ 1819275 h 4557713"/>
                <a:gd name="connsiteX2" fmla="*/ 4462463 w 4462921"/>
                <a:gd name="connsiteY2" fmla="*/ 2747962 h 4557713"/>
                <a:gd name="connsiteX3" fmla="*/ 2381 w 4462921"/>
                <a:gd name="connsiteY3" fmla="*/ 4557713 h 4557713"/>
                <a:gd name="connsiteX4" fmla="*/ 0 w 4462921"/>
                <a:gd name="connsiteY4" fmla="*/ 3543300 h 4557713"/>
                <a:gd name="connsiteX5" fmla="*/ 3275807 w 4462921"/>
                <a:gd name="connsiteY5" fmla="*/ 2286000 h 4557713"/>
                <a:gd name="connsiteX6" fmla="*/ 0 w 4462921"/>
                <a:gd name="connsiteY6" fmla="*/ 1016000 h 4557713"/>
                <a:gd name="connsiteX7" fmla="*/ 0 w 4462921"/>
                <a:gd name="connsiteY7" fmla="*/ 0 h 4557713"/>
                <a:gd name="connsiteX0" fmla="*/ 0 w 4462921"/>
                <a:gd name="connsiteY0" fmla="*/ 0 h 4562475"/>
                <a:gd name="connsiteX1" fmla="*/ 4462462 w 4462921"/>
                <a:gd name="connsiteY1" fmla="*/ 1819275 h 4562475"/>
                <a:gd name="connsiteX2" fmla="*/ 4462463 w 4462921"/>
                <a:gd name="connsiteY2" fmla="*/ 2747962 h 4562475"/>
                <a:gd name="connsiteX3" fmla="*/ 2381 w 4462921"/>
                <a:gd name="connsiteY3" fmla="*/ 4562475 h 4562475"/>
                <a:gd name="connsiteX4" fmla="*/ 0 w 4462921"/>
                <a:gd name="connsiteY4" fmla="*/ 3543300 h 4562475"/>
                <a:gd name="connsiteX5" fmla="*/ 3275807 w 4462921"/>
                <a:gd name="connsiteY5" fmla="*/ 2286000 h 4562475"/>
                <a:gd name="connsiteX6" fmla="*/ 0 w 4462921"/>
                <a:gd name="connsiteY6" fmla="*/ 1016000 h 4562475"/>
                <a:gd name="connsiteX7" fmla="*/ 0 w 4462921"/>
                <a:gd name="connsiteY7" fmla="*/ 0 h 4562475"/>
                <a:gd name="connsiteX0" fmla="*/ 2486 w 4465407"/>
                <a:gd name="connsiteY0" fmla="*/ 0 h 4564856"/>
                <a:gd name="connsiteX1" fmla="*/ 4464948 w 4465407"/>
                <a:gd name="connsiteY1" fmla="*/ 1819275 h 4564856"/>
                <a:gd name="connsiteX2" fmla="*/ 4464949 w 4465407"/>
                <a:gd name="connsiteY2" fmla="*/ 2747962 h 4564856"/>
                <a:gd name="connsiteX3" fmla="*/ 105 w 4465407"/>
                <a:gd name="connsiteY3" fmla="*/ 4564856 h 4564856"/>
                <a:gd name="connsiteX4" fmla="*/ 2486 w 4465407"/>
                <a:gd name="connsiteY4" fmla="*/ 3543300 h 4564856"/>
                <a:gd name="connsiteX5" fmla="*/ 3278293 w 4465407"/>
                <a:gd name="connsiteY5" fmla="*/ 2286000 h 4564856"/>
                <a:gd name="connsiteX6" fmla="*/ 2486 w 4465407"/>
                <a:gd name="connsiteY6" fmla="*/ 1016000 h 4564856"/>
                <a:gd name="connsiteX7" fmla="*/ 2486 w 4465407"/>
                <a:gd name="connsiteY7" fmla="*/ 0 h 4564856"/>
                <a:gd name="connsiteX0" fmla="*/ 2610 w 4465531"/>
                <a:gd name="connsiteY0" fmla="*/ 0 h 4564856"/>
                <a:gd name="connsiteX1" fmla="*/ 4465072 w 4465531"/>
                <a:gd name="connsiteY1" fmla="*/ 1819275 h 4564856"/>
                <a:gd name="connsiteX2" fmla="*/ 4465073 w 4465531"/>
                <a:gd name="connsiteY2" fmla="*/ 2747962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0343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5106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16000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5530"/>
                <a:gd name="connsiteY0" fmla="*/ 0 h 4564856"/>
                <a:gd name="connsiteX1" fmla="*/ 4465071 w 4465530"/>
                <a:gd name="connsiteY1" fmla="*/ 1819275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3145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64129 w 4465530"/>
                <a:gd name="connsiteY5" fmla="*/ 2288382 h 4564856"/>
                <a:gd name="connsiteX6" fmla="*/ 2610 w 4465530"/>
                <a:gd name="connsiteY6" fmla="*/ 1023145 h 4564856"/>
                <a:gd name="connsiteX7" fmla="*/ 2610 w 4465530"/>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5066 w 4467986"/>
                <a:gd name="connsiteY6" fmla="*/ 1023145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18079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23145 h 4564856"/>
                <a:gd name="connsiteX7" fmla="*/ 0 w 4467986"/>
                <a:gd name="connsiteY7" fmla="*/ 0 h 4564856"/>
                <a:gd name="connsiteX0" fmla="*/ 0 w 4467986"/>
                <a:gd name="connsiteY0" fmla="*/ 0 h 4567262"/>
                <a:gd name="connsiteX1" fmla="*/ 4467527 w 4467986"/>
                <a:gd name="connsiteY1" fmla="*/ 1814537 h 4567262"/>
                <a:gd name="connsiteX2" fmla="*/ 4467529 w 4467986"/>
                <a:gd name="connsiteY2" fmla="*/ 2757512 h 4567262"/>
                <a:gd name="connsiteX3" fmla="*/ 2685 w 4467986"/>
                <a:gd name="connsiteY3" fmla="*/ 4567262 h 4567262"/>
                <a:gd name="connsiteX4" fmla="*/ 2684 w 4467986"/>
                <a:gd name="connsiteY4" fmla="*/ 3548087 h 4567262"/>
                <a:gd name="connsiteX5" fmla="*/ 3266585 w 4467986"/>
                <a:gd name="connsiteY5" fmla="*/ 2290788 h 4567262"/>
                <a:gd name="connsiteX6" fmla="*/ 2533 w 4467986"/>
                <a:gd name="connsiteY6" fmla="*/ 1025551 h 4567262"/>
                <a:gd name="connsiteX7" fmla="*/ 0 w 4467986"/>
                <a:gd name="connsiteY7" fmla="*/ 0 h 4567262"/>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50493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57411 w 4465956"/>
                <a:gd name="connsiteY5" fmla="*/ 2293194 h 4569668"/>
                <a:gd name="connsiteX6" fmla="*/ 503 w 4465956"/>
                <a:gd name="connsiteY6" fmla="*/ 1027957 h 4569668"/>
                <a:gd name="connsiteX7" fmla="*/ 377 w 4465956"/>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65956" h="4569668">
                  <a:moveTo>
                    <a:pt x="377" y="0"/>
                  </a:moveTo>
                  <a:lnTo>
                    <a:pt x="4465497" y="1816943"/>
                  </a:lnTo>
                  <a:cubicBezTo>
                    <a:pt x="4463910" y="2124918"/>
                    <a:pt x="4467086" y="2451943"/>
                    <a:pt x="4465499" y="2759918"/>
                  </a:cubicBezTo>
                  <a:lnTo>
                    <a:pt x="655" y="4569668"/>
                  </a:lnTo>
                  <a:cubicBezTo>
                    <a:pt x="-139" y="4230737"/>
                    <a:pt x="1448" y="3887042"/>
                    <a:pt x="654" y="3548111"/>
                  </a:cubicBezTo>
                  <a:lnTo>
                    <a:pt x="3257411" y="2293194"/>
                  </a:lnTo>
                  <a:lnTo>
                    <a:pt x="503" y="1027957"/>
                  </a:lnTo>
                  <a:cubicBezTo>
                    <a:pt x="-1186" y="686909"/>
                    <a:pt x="2066" y="341048"/>
                    <a:pt x="377" y="0"/>
                  </a:cubicBezTo>
                  <a:close/>
                </a:path>
              </a:pathLst>
            </a:custGeom>
            <a:solidFill>
              <a:srgbClr val="00AA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a:p>
          </p:txBody>
        </p:sp>
      </p:grpSp>
      <p:cxnSp>
        <p:nvCxnSpPr>
          <p:cNvPr id="12" name="Straight Connector 11"/>
          <p:cNvCxnSpPr/>
          <p:nvPr userDrawn="1"/>
        </p:nvCxnSpPr>
        <p:spPr>
          <a:xfrm flipV="1">
            <a:off x="465260" y="1160512"/>
            <a:ext cx="11726741" cy="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40571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_Divider">
    <p:bg>
      <p:bgPr>
        <a:solidFill>
          <a:srgbClr val="1ECCBC"/>
        </a:solid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457200" y="3139271"/>
            <a:ext cx="10596091" cy="1149472"/>
          </a:xfrm>
          <a:prstGeom prst="rect">
            <a:avLst/>
          </a:prstGeom>
        </p:spPr>
        <p:txBody>
          <a:bodyPr vert="horz" lIns="0" tIns="0" anchor="t" anchorCtr="0"/>
          <a:lstStyle>
            <a:lvl1pPr marL="0" indent="0" algn="l">
              <a:buNone/>
              <a:defRPr sz="4800" b="0" i="0" cap="none">
                <a:solidFill>
                  <a:schemeClr val="bg1"/>
                </a:solidFill>
                <a:latin typeface="Arial" panose="020B0604020202020204" pitchFamily="34" charset="0"/>
                <a:cs typeface="Arial" panose="020B0604020202020204" pitchFamily="34" charset="0"/>
              </a:defRPr>
            </a:lvl1pPr>
          </a:lstStyle>
          <a:p>
            <a:pPr lvl="0"/>
            <a:r>
              <a:rPr lang="fr-CA" dirty="0"/>
              <a:t>Click to </a:t>
            </a:r>
            <a:r>
              <a:rPr lang="fr-CA" dirty="0" err="1"/>
              <a:t>edit</a:t>
            </a:r>
            <a:r>
              <a:rPr lang="fr-CA" dirty="0"/>
              <a:t> </a:t>
            </a:r>
            <a:r>
              <a:rPr lang="fr-CA" dirty="0" err="1"/>
              <a:t>text</a:t>
            </a:r>
            <a:r>
              <a:rPr lang="fr-CA" dirty="0"/>
              <a:t> for </a:t>
            </a:r>
            <a:r>
              <a:rPr lang="fr-CA" dirty="0" err="1"/>
              <a:t>dividers</a:t>
            </a:r>
            <a:endParaRPr lang="fr-CA" dirty="0"/>
          </a:p>
        </p:txBody>
      </p:sp>
      <p:sp>
        <p:nvSpPr>
          <p:cNvPr id="7"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10"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15153591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ntent_Drama">
    <p:bg>
      <p:bgPr>
        <a:solidFill>
          <a:srgbClr val="07708E"/>
        </a:solidFill>
        <a:effectLst/>
      </p:bgPr>
    </p:bg>
    <p:spTree>
      <p:nvGrpSpPr>
        <p:cNvPr id="1" name=""/>
        <p:cNvGrpSpPr/>
        <p:nvPr/>
      </p:nvGrpSpPr>
      <p:grpSpPr>
        <a:xfrm>
          <a:off x="0" y="0"/>
          <a:ext cx="0" cy="0"/>
          <a:chOff x="0" y="0"/>
          <a:chExt cx="0" cy="0"/>
        </a:xfrm>
      </p:grpSpPr>
      <p:sp>
        <p:nvSpPr>
          <p:cNvPr id="12" name="Text Placeholder 8"/>
          <p:cNvSpPr>
            <a:spLocks noGrp="1"/>
          </p:cNvSpPr>
          <p:nvPr>
            <p:ph type="body" sz="quarter" idx="10" hasCustomPrompt="1"/>
          </p:nvPr>
        </p:nvSpPr>
        <p:spPr>
          <a:xfrm>
            <a:off x="465672" y="3139271"/>
            <a:ext cx="10596091" cy="1149472"/>
          </a:xfrm>
          <a:prstGeom prst="rect">
            <a:avLst/>
          </a:prstGeom>
        </p:spPr>
        <p:txBody>
          <a:bodyPr vert="horz" lIns="0" tIns="0" anchor="t" anchorCtr="0"/>
          <a:lstStyle>
            <a:lvl1pPr marL="0" indent="0" algn="l">
              <a:buNone/>
              <a:defRPr sz="4800" b="0" i="0" cap="none">
                <a:solidFill>
                  <a:schemeClr val="bg1"/>
                </a:solidFill>
                <a:latin typeface="Arial" panose="020B0604020202020204" pitchFamily="34" charset="0"/>
                <a:cs typeface="Arial" panose="020B0604020202020204" pitchFamily="34" charset="0"/>
              </a:defRPr>
            </a:lvl1pPr>
          </a:lstStyle>
          <a:p>
            <a:pPr lvl="0"/>
            <a:r>
              <a:rPr lang="fr-CA" dirty="0"/>
              <a:t>Click to </a:t>
            </a:r>
            <a:r>
              <a:rPr lang="fr-CA" dirty="0" err="1"/>
              <a:t>edit</a:t>
            </a:r>
            <a:r>
              <a:rPr lang="fr-CA" dirty="0"/>
              <a:t> </a:t>
            </a:r>
            <a:r>
              <a:rPr lang="fr-CA" dirty="0" err="1"/>
              <a:t>text</a:t>
            </a:r>
            <a:r>
              <a:rPr lang="fr-CA" dirty="0"/>
              <a:t> for </a:t>
            </a:r>
            <a:r>
              <a:rPr lang="fr-CA" dirty="0" err="1"/>
              <a:t>dividers</a:t>
            </a:r>
            <a:endParaRPr lang="fr-CA" dirty="0"/>
          </a:p>
        </p:txBody>
      </p:sp>
      <p:sp>
        <p:nvSpPr>
          <p:cNvPr id="14" name="Text Placeholder 8"/>
          <p:cNvSpPr>
            <a:spLocks noGrp="1"/>
          </p:cNvSpPr>
          <p:nvPr>
            <p:ph type="body" sz="quarter" idx="11" hasCustomPrompt="1"/>
          </p:nvPr>
        </p:nvSpPr>
        <p:spPr>
          <a:xfrm>
            <a:off x="457200" y="4022001"/>
            <a:ext cx="10596091" cy="1149472"/>
          </a:xfrm>
          <a:prstGeom prst="rect">
            <a:avLst/>
          </a:prstGeom>
        </p:spPr>
        <p:txBody>
          <a:bodyPr vert="horz" lIns="0" tIns="0" anchor="t" anchorCtr="0"/>
          <a:lstStyle>
            <a:lvl1pPr marL="0" indent="0" algn="l">
              <a:buNone/>
              <a:defRPr sz="2400" b="0" i="0" cap="none">
                <a:solidFill>
                  <a:schemeClr val="bg1"/>
                </a:solidFill>
                <a:latin typeface="Arial" panose="020B0604020202020204" pitchFamily="34" charset="0"/>
                <a:cs typeface="Arial" panose="020B0604020202020204" pitchFamily="34" charset="0"/>
              </a:defRPr>
            </a:lvl1pPr>
          </a:lstStyle>
          <a:p>
            <a:pPr lvl="0"/>
            <a:r>
              <a:rPr lang="fr-CA" dirty="0"/>
              <a:t>Click to </a:t>
            </a:r>
            <a:r>
              <a:rPr lang="fr-CA" dirty="0" err="1"/>
              <a:t>edit</a:t>
            </a:r>
            <a:r>
              <a:rPr lang="fr-CA" dirty="0"/>
              <a:t> </a:t>
            </a:r>
            <a:r>
              <a:rPr lang="fr-CA" dirty="0" err="1"/>
              <a:t>text</a:t>
            </a:r>
            <a:r>
              <a:rPr lang="fr-CA" dirty="0"/>
              <a:t> for </a:t>
            </a:r>
            <a:r>
              <a:rPr lang="fr-CA" dirty="0" err="1"/>
              <a:t>dividers</a:t>
            </a:r>
            <a:endParaRPr lang="fr-CA" dirty="0"/>
          </a:p>
        </p:txBody>
      </p:sp>
      <p:sp>
        <p:nvSpPr>
          <p:cNvPr id="8"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9"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r>
              <a:rPr lang="en-US" sz="1067" dirty="0">
                <a:solidFill>
                  <a:schemeClr val="tx1">
                    <a:lumMod val="65000"/>
                    <a:lumOff val="35000"/>
                  </a:schemeClr>
                </a:solidFill>
                <a:latin typeface="Arial" panose="020B0604020202020204" pitchFamily="34" charset="0"/>
                <a:cs typeface="Arial" panose="020B0604020202020204" pitchFamily="34" charset="0"/>
              </a:rPr>
              <a:t>16</a:t>
            </a:r>
          </a:p>
        </p:txBody>
      </p:sp>
    </p:spTree>
    <p:extLst>
      <p:ext uri="{BB962C8B-B14F-4D97-AF65-F5344CB8AC3E}">
        <p14:creationId xmlns:p14="http://schemas.microsoft.com/office/powerpoint/2010/main" val="12565288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Content_Drama">
    <p:bg>
      <p:bgPr>
        <a:solidFill>
          <a:srgbClr val="07708E"/>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1" hasCustomPrompt="1"/>
          </p:nvPr>
        </p:nvSpPr>
        <p:spPr>
          <a:xfrm>
            <a:off x="457200" y="325352"/>
            <a:ext cx="10694981" cy="404720"/>
          </a:xfrm>
          <a:prstGeom prst="rect">
            <a:avLst/>
          </a:prstGeom>
        </p:spPr>
        <p:txBody>
          <a:bodyPr vert="horz" lIns="0"/>
          <a:lstStyle>
            <a:lvl1pPr marL="0" indent="0" algn="l">
              <a:buNone/>
              <a:defRPr sz="800" b="0" i="0" kern="0" spc="267" baseline="0">
                <a:solidFill>
                  <a:schemeClr val="bg1"/>
                </a:solidFill>
                <a:latin typeface="Arial" panose="020B0604020202020204" pitchFamily="34" charset="0"/>
                <a:cs typeface="Arial" panose="020B0604020202020204" pitchFamily="34" charset="0"/>
              </a:defRPr>
            </a:lvl1pPr>
          </a:lstStyle>
          <a:p>
            <a:pPr lvl="0"/>
            <a:r>
              <a:rPr lang="en-US" dirty="0"/>
              <a:t>FJORD EQUINOX 2014</a:t>
            </a:r>
          </a:p>
        </p:txBody>
      </p:sp>
      <p:sp>
        <p:nvSpPr>
          <p:cNvPr id="6"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8"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391779811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Content_Drama">
    <p:spTree>
      <p:nvGrpSpPr>
        <p:cNvPr id="1" name=""/>
        <p:cNvGrpSpPr/>
        <p:nvPr/>
      </p:nvGrpSpPr>
      <p:grpSpPr>
        <a:xfrm>
          <a:off x="0" y="0"/>
          <a:ext cx="0" cy="0"/>
          <a:chOff x="0" y="0"/>
          <a:chExt cx="0" cy="0"/>
        </a:xfrm>
      </p:grpSpPr>
      <p:sp>
        <p:nvSpPr>
          <p:cNvPr id="5" name="Text Placeholder 2"/>
          <p:cNvSpPr>
            <a:spLocks noGrp="1"/>
          </p:cNvSpPr>
          <p:nvPr>
            <p:ph type="body" sz="quarter" idx="11" hasCustomPrompt="1"/>
          </p:nvPr>
        </p:nvSpPr>
        <p:spPr>
          <a:xfrm>
            <a:off x="457200" y="325352"/>
            <a:ext cx="10694981" cy="404720"/>
          </a:xfrm>
          <a:prstGeom prst="rect">
            <a:avLst/>
          </a:prstGeom>
        </p:spPr>
        <p:txBody>
          <a:bodyPr vert="horz" lIns="0"/>
          <a:lstStyle>
            <a:lvl1pPr marL="0" indent="0" algn="l">
              <a:buNone/>
              <a:defRPr sz="800" b="0" i="0" kern="0" spc="267" baseline="0">
                <a:solidFill>
                  <a:schemeClr val="bg1"/>
                </a:solidFill>
                <a:latin typeface="Arial" panose="020B0604020202020204" pitchFamily="34" charset="0"/>
                <a:cs typeface="Arial" panose="020B0604020202020204" pitchFamily="34" charset="0"/>
              </a:defRPr>
            </a:lvl1pPr>
          </a:lstStyle>
          <a:p>
            <a:pPr lvl="0"/>
            <a:r>
              <a:rPr lang="en-US" dirty="0"/>
              <a:t>FJORD EQUINOX 2014</a:t>
            </a:r>
          </a:p>
        </p:txBody>
      </p:sp>
      <p:sp>
        <p:nvSpPr>
          <p:cNvPr id="6"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8"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20119326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_Text">
    <p:spTree>
      <p:nvGrpSpPr>
        <p:cNvPr id="1" name=""/>
        <p:cNvGrpSpPr/>
        <p:nvPr/>
      </p:nvGrpSpPr>
      <p:grpSpPr>
        <a:xfrm>
          <a:off x="0" y="0"/>
          <a:ext cx="0" cy="0"/>
          <a:chOff x="0" y="0"/>
          <a:chExt cx="0" cy="0"/>
        </a:xfrm>
      </p:grpSpPr>
      <p:sp>
        <p:nvSpPr>
          <p:cNvPr id="6" name="Text Placeholder 2"/>
          <p:cNvSpPr>
            <a:spLocks noGrp="1"/>
          </p:cNvSpPr>
          <p:nvPr>
            <p:ph type="body" sz="quarter" idx="11" hasCustomPrompt="1"/>
          </p:nvPr>
        </p:nvSpPr>
        <p:spPr>
          <a:xfrm>
            <a:off x="466167" y="1735668"/>
            <a:ext cx="10758339" cy="4303185"/>
          </a:xfrm>
          <a:prstGeom prst="rect">
            <a:avLst/>
          </a:prstGeom>
        </p:spPr>
        <p:txBody>
          <a:bodyPr vert="horz" lIns="0"/>
          <a:lstStyle>
            <a:lvl1pPr marL="0" indent="0">
              <a:buNone/>
              <a:defRPr sz="2133" b="0" i="0">
                <a:solidFill>
                  <a:srgbClr val="FFFFFF"/>
                </a:solidFill>
                <a:latin typeface="Arial" panose="020B0604020202020204" pitchFamily="34" charset="0"/>
                <a:cs typeface="Arial" panose="020B0604020202020204" pitchFamily="34" charset="0"/>
              </a:defRPr>
            </a:lvl1pPr>
            <a:lvl2pPr marL="380990" indent="-380990">
              <a:buClrTx/>
              <a:buFont typeface="Arial"/>
              <a:buChar char="•"/>
              <a:defRPr sz="1867" b="0" i="0">
                <a:solidFill>
                  <a:srgbClr val="FFFFFF"/>
                </a:solidFill>
                <a:latin typeface="Arial" panose="020B0604020202020204" pitchFamily="34" charset="0"/>
                <a:cs typeface="Arial" panose="020B0604020202020204" pitchFamily="34" charset="0"/>
              </a:defRPr>
            </a:lvl2pPr>
            <a:lvl3pPr marL="960943" indent="-304792">
              <a:buClrTx/>
              <a:buFont typeface="Arial"/>
              <a:buChar char="•"/>
              <a:defRPr sz="1867" b="0" i="0">
                <a:solidFill>
                  <a:srgbClr val="FFFFFF"/>
                </a:solidFill>
                <a:latin typeface="Arial" panose="020B0604020202020204" pitchFamily="34" charset="0"/>
                <a:cs typeface="Arial" panose="020B0604020202020204" pitchFamily="34" charset="0"/>
              </a:defRPr>
            </a:lvl3pPr>
            <a:lvl4pPr marL="1551479" indent="-304792">
              <a:buClrTx/>
              <a:buFont typeface="Arial"/>
              <a:buChar char="•"/>
              <a:defRPr sz="1867" b="0" i="0">
                <a:solidFill>
                  <a:srgbClr val="FFFFFF"/>
                </a:solidFill>
                <a:latin typeface="Arial" panose="020B0604020202020204" pitchFamily="34" charset="0"/>
                <a:cs typeface="Arial" panose="020B0604020202020204" pitchFamily="34" charset="0"/>
              </a:defRPr>
            </a:lvl4pPr>
            <a:lvl5pPr marL="2743131" indent="-304792">
              <a:buClr>
                <a:srgbClr val="8B2168"/>
              </a:buClr>
              <a:buFont typeface="Arial"/>
              <a:buChar char="•"/>
              <a:defRPr sz="1867"/>
            </a:lvl5pPr>
          </a:lstStyle>
          <a:p>
            <a:pPr lvl="0"/>
            <a:r>
              <a:rPr lang="fr-CA" dirty="0"/>
              <a:t>Click to </a:t>
            </a:r>
            <a:r>
              <a:rPr lang="fr-CA" dirty="0" err="1"/>
              <a:t>edit</a:t>
            </a:r>
            <a:r>
              <a:rPr lang="fr-CA" dirty="0"/>
              <a:t> </a:t>
            </a:r>
            <a:r>
              <a:rPr lang="fr-CA" dirty="0" err="1"/>
              <a:t>text</a:t>
            </a:r>
            <a:endParaRPr lang="fr-CA" dirty="0"/>
          </a:p>
          <a:p>
            <a:pPr lvl="1"/>
            <a:r>
              <a:rPr lang="fr-CA" dirty="0"/>
              <a:t>Second </a:t>
            </a:r>
            <a:r>
              <a:rPr lang="fr-CA" dirty="0" err="1"/>
              <a:t>level</a:t>
            </a:r>
            <a:endParaRPr lang="fr-CA" dirty="0"/>
          </a:p>
          <a:p>
            <a:pPr lvl="2"/>
            <a:r>
              <a:rPr lang="fr-CA" dirty="0" err="1"/>
              <a:t>Third</a:t>
            </a:r>
            <a:r>
              <a:rPr lang="fr-CA" dirty="0"/>
              <a:t> </a:t>
            </a:r>
            <a:r>
              <a:rPr lang="fr-CA" dirty="0" err="1"/>
              <a:t>level</a:t>
            </a:r>
            <a:endParaRPr lang="fr-CA" dirty="0"/>
          </a:p>
          <a:p>
            <a:pPr lvl="3"/>
            <a:r>
              <a:rPr lang="fr-CA" dirty="0" err="1"/>
              <a:t>Fourth</a:t>
            </a:r>
            <a:r>
              <a:rPr lang="fr-CA" dirty="0"/>
              <a:t> </a:t>
            </a:r>
            <a:r>
              <a:rPr lang="fr-CA" dirty="0" err="1"/>
              <a:t>level</a:t>
            </a:r>
            <a:endParaRPr lang="fr-CA" dirty="0"/>
          </a:p>
        </p:txBody>
      </p:sp>
      <p:sp>
        <p:nvSpPr>
          <p:cNvPr id="4" name="Title Placeholder 2"/>
          <p:cNvSpPr>
            <a:spLocks noGrp="1"/>
          </p:cNvSpPr>
          <p:nvPr>
            <p:ph type="title" hasCustomPrompt="1"/>
          </p:nvPr>
        </p:nvSpPr>
        <p:spPr>
          <a:xfrm>
            <a:off x="466166" y="574736"/>
            <a:ext cx="10525295" cy="877587"/>
          </a:xfrm>
          <a:prstGeom prst="rect">
            <a:avLst/>
          </a:prstGeom>
        </p:spPr>
        <p:txBody>
          <a:bodyPr vert="horz" lIns="0" tIns="45720" rIns="91440" bIns="45720" rtlCol="0" anchor="t" anchorCtr="0">
            <a:normAutofit/>
          </a:bodyPr>
          <a:lstStyle>
            <a:lvl1pPr>
              <a:lnSpc>
                <a:spcPct val="90000"/>
              </a:lnSpc>
              <a:defRPr sz="4267" b="0" i="0">
                <a:solidFill>
                  <a:schemeClr val="bg1"/>
                </a:solidFill>
                <a:latin typeface="Arial" panose="020B0604020202020204" pitchFamily="34" charset="0"/>
                <a:cs typeface="Arial" panose="020B0604020202020204" pitchFamily="34" charset="0"/>
              </a:defRPr>
            </a:lvl1pPr>
          </a:lstStyle>
          <a:p>
            <a:r>
              <a:rPr lang="fr-CA" dirty="0"/>
              <a:t>Click to </a:t>
            </a:r>
            <a:r>
              <a:rPr lang="fr-CA" dirty="0" err="1"/>
              <a:t>edit</a:t>
            </a:r>
            <a:r>
              <a:rPr lang="fr-CA" dirty="0"/>
              <a:t> </a:t>
            </a:r>
            <a:r>
              <a:rPr lang="fr-CA" dirty="0" err="1"/>
              <a:t>title</a:t>
            </a:r>
            <a:endParaRPr lang="en-US" dirty="0"/>
          </a:p>
        </p:txBody>
      </p:sp>
      <p:sp>
        <p:nvSpPr>
          <p:cNvPr id="8"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9"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12210742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5"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32320282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reserve="1">
  <p:cSld name="1_Blank">
    <p:bg>
      <p:bgPr>
        <a:solidFill>
          <a:srgbClr val="FFFFFF"/>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5"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769861992"/>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p:cNvSpPr/>
          <p:nvPr userDrawn="1"/>
        </p:nvSpPr>
        <p:spPr>
          <a:xfrm>
            <a:off x="1" y="1"/>
            <a:ext cx="6104355" cy="6858000"/>
          </a:xfrm>
          <a:prstGeom prst="rect">
            <a:avLst/>
          </a:prstGeom>
          <a:solidFill>
            <a:schemeClr val="bg1"/>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a:endParaRPr lang="en-US" sz="1467" b="1" dirty="0">
              <a:solidFill>
                <a:schemeClr val="bg1"/>
              </a:solidFill>
              <a:latin typeface="Arial" panose="020B0604020202020204" pitchFamily="34" charset="0"/>
              <a:cs typeface="Arial" panose="020B0604020202020204" pitchFamily="34" charset="0"/>
            </a:endParaRPr>
          </a:p>
        </p:txBody>
      </p:sp>
      <p:sp>
        <p:nvSpPr>
          <p:cNvPr id="10" name="TextBox 9"/>
          <p:cNvSpPr txBox="1"/>
          <p:nvPr userDrawn="1"/>
        </p:nvSpPr>
        <p:spPr>
          <a:xfrm>
            <a:off x="8822215" y="6117240"/>
            <a:ext cx="184731" cy="420564"/>
          </a:xfrm>
          <a:prstGeom prst="rect">
            <a:avLst/>
          </a:prstGeom>
          <a:noFill/>
        </p:spPr>
        <p:txBody>
          <a:bodyPr wrap="none" rtlCol="0">
            <a:spAutoFit/>
          </a:bodyPr>
          <a:lstStyle/>
          <a:p>
            <a:endParaRPr lang="en-US" sz="2133" dirty="0" err="1">
              <a:latin typeface="Arial" panose="020B0604020202020204" pitchFamily="34" charset="0"/>
              <a:cs typeface="Arial" panose="020B0604020202020204" pitchFamily="34" charset="0"/>
            </a:endParaRPr>
          </a:p>
        </p:txBody>
      </p:sp>
      <p:sp>
        <p:nvSpPr>
          <p:cNvPr id="17"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18"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796388DD-6979-4C6C-A046-9BA535A3BA79}" type="slidenum">
              <a:rPr lang="en-US" sz="1067" smtClean="0">
                <a:solidFill>
                  <a:schemeClr val="tx1">
                    <a:lumMod val="65000"/>
                    <a:lumOff val="35000"/>
                  </a:schemeClr>
                </a:solidFill>
                <a:latin typeface="Arial" panose="020B0604020202020204" pitchFamily="34" charset="0"/>
                <a:cs typeface="Arial" panose="020B0604020202020204" pitchFamily="34" charset="0"/>
              </a:rPr>
              <a:t>‹#›</a:t>
            </a:fld>
            <a:endParaRPr lang="en-US" sz="1067"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9" name="Title Placeholder 2"/>
          <p:cNvSpPr>
            <a:spLocks noGrp="1"/>
          </p:cNvSpPr>
          <p:nvPr>
            <p:ph type="title" hasCustomPrompt="1"/>
          </p:nvPr>
        </p:nvSpPr>
        <p:spPr>
          <a:xfrm>
            <a:off x="466166" y="574736"/>
            <a:ext cx="10525295" cy="877587"/>
          </a:xfrm>
          <a:prstGeom prst="rect">
            <a:avLst/>
          </a:prstGeom>
        </p:spPr>
        <p:txBody>
          <a:bodyPr vert="horz" lIns="0" tIns="45720" rIns="91440" bIns="45720" rtlCol="0" anchor="t" anchorCtr="0">
            <a:normAutofit/>
          </a:bodyPr>
          <a:lstStyle>
            <a:lvl1pPr>
              <a:lnSpc>
                <a:spcPct val="90000"/>
              </a:lnSpc>
              <a:defRPr sz="4267" b="0" i="0">
                <a:solidFill>
                  <a:schemeClr val="tx1">
                    <a:lumMod val="75000"/>
                    <a:lumOff val="25000"/>
                  </a:schemeClr>
                </a:solidFill>
                <a:latin typeface="Arial" panose="020B0604020202020204" pitchFamily="34" charset="0"/>
                <a:cs typeface="Arial" panose="020B0604020202020204" pitchFamily="34" charset="0"/>
              </a:defRPr>
            </a:lvl1pPr>
          </a:lstStyle>
          <a:p>
            <a:r>
              <a:rPr lang="fr-CA" dirty="0"/>
              <a:t>Click to </a:t>
            </a:r>
            <a:r>
              <a:rPr lang="fr-CA" dirty="0" err="1"/>
              <a:t>edit</a:t>
            </a:r>
            <a:r>
              <a:rPr lang="fr-CA" dirty="0"/>
              <a:t> </a:t>
            </a:r>
            <a:r>
              <a:rPr lang="fr-CA" dirty="0" err="1"/>
              <a:t>title</a:t>
            </a:r>
            <a:endParaRPr lang="en-US" dirty="0"/>
          </a:p>
        </p:txBody>
      </p:sp>
    </p:spTree>
    <p:extLst>
      <p:ext uri="{BB962C8B-B14F-4D97-AF65-F5344CB8AC3E}">
        <p14:creationId xmlns:p14="http://schemas.microsoft.com/office/powerpoint/2010/main" val="28164505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3_Custom Layout">
    <p:bg>
      <p:bgPr>
        <a:solidFill>
          <a:schemeClr val="bg1"/>
        </a:solidFill>
        <a:effectLst/>
      </p:bgPr>
    </p:bg>
    <p:spTree>
      <p:nvGrpSpPr>
        <p:cNvPr id="1" name=""/>
        <p:cNvGrpSpPr/>
        <p:nvPr/>
      </p:nvGrpSpPr>
      <p:grpSpPr>
        <a:xfrm>
          <a:off x="0" y="0"/>
          <a:ext cx="0" cy="0"/>
          <a:chOff x="0" y="0"/>
          <a:chExt cx="0" cy="0"/>
        </a:xfrm>
      </p:grpSpPr>
      <p:sp>
        <p:nvSpPr>
          <p:cNvPr id="8"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10" name="Title Placeholder 2"/>
          <p:cNvSpPr>
            <a:spLocks noGrp="1"/>
          </p:cNvSpPr>
          <p:nvPr>
            <p:ph type="title" hasCustomPrompt="1"/>
          </p:nvPr>
        </p:nvSpPr>
        <p:spPr>
          <a:xfrm>
            <a:off x="466166" y="574736"/>
            <a:ext cx="10525295" cy="877587"/>
          </a:xfrm>
          <a:prstGeom prst="rect">
            <a:avLst/>
          </a:prstGeom>
        </p:spPr>
        <p:txBody>
          <a:bodyPr vert="horz" lIns="0" tIns="45720" rIns="91440" bIns="45720" rtlCol="0" anchor="t" anchorCtr="0">
            <a:normAutofit/>
          </a:bodyPr>
          <a:lstStyle>
            <a:lvl1pPr>
              <a:lnSpc>
                <a:spcPct val="90000"/>
              </a:lnSpc>
              <a:defRPr sz="4267" b="0" i="0">
                <a:solidFill>
                  <a:schemeClr val="tx1">
                    <a:lumMod val="75000"/>
                    <a:lumOff val="25000"/>
                  </a:schemeClr>
                </a:solidFill>
                <a:latin typeface="Arial" panose="020B0604020202020204" pitchFamily="34" charset="0"/>
                <a:cs typeface="Arial" panose="020B0604020202020204" pitchFamily="34" charset="0"/>
              </a:defRPr>
            </a:lvl1pPr>
          </a:lstStyle>
          <a:p>
            <a:r>
              <a:rPr lang="fr-CA" dirty="0"/>
              <a:t>Click to </a:t>
            </a:r>
            <a:r>
              <a:rPr lang="fr-CA" dirty="0" err="1"/>
              <a:t>edit</a:t>
            </a:r>
            <a:r>
              <a:rPr lang="fr-CA" dirty="0"/>
              <a:t> </a:t>
            </a:r>
            <a:r>
              <a:rPr lang="fr-CA" dirty="0" err="1"/>
              <a:t>title</a:t>
            </a:r>
            <a:endParaRPr lang="en-US" dirty="0"/>
          </a:p>
        </p:txBody>
      </p:sp>
      <p:sp>
        <p:nvSpPr>
          <p:cNvPr id="7"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2885656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Text Slide">
    <p:spTree>
      <p:nvGrpSpPr>
        <p:cNvPr id="1" name=""/>
        <p:cNvGrpSpPr/>
        <p:nvPr/>
      </p:nvGrpSpPr>
      <p:grpSpPr>
        <a:xfrm>
          <a:off x="0" y="0"/>
          <a:ext cx="0" cy="0"/>
          <a:chOff x="0" y="0"/>
          <a:chExt cx="0" cy="0"/>
        </a:xfrm>
      </p:grpSpPr>
      <p:sp>
        <p:nvSpPr>
          <p:cNvPr id="17" name="Text Placeholder 16"/>
          <p:cNvSpPr>
            <a:spLocks noGrp="1"/>
          </p:cNvSpPr>
          <p:nvPr>
            <p:ph type="body" sz="quarter" idx="10"/>
          </p:nvPr>
        </p:nvSpPr>
        <p:spPr>
          <a:xfrm>
            <a:off x="381000" y="1014986"/>
            <a:ext cx="11430000" cy="395908"/>
          </a:xfrm>
          <a:prstGeom prst="rect">
            <a:avLst/>
          </a:prstGeom>
        </p:spPr>
        <p:txBody>
          <a:bodyPr lIns="0">
            <a:noAutofit/>
          </a:bodyPr>
          <a:lstStyle>
            <a:lvl1pPr marL="0" indent="0">
              <a:spcBef>
                <a:spcPts val="0"/>
              </a:spcBef>
              <a:buNone/>
              <a:defRPr sz="2000" b="1">
                <a:solidFill>
                  <a:schemeClr val="bg1">
                    <a:lumMod val="65000"/>
                    <a:lumOff val="35000"/>
                  </a:schemeClr>
                </a:solidFill>
                <a:latin typeface="+mn-lt"/>
              </a:defRPr>
            </a:lvl1pPr>
            <a:lvl2pPr>
              <a:defRPr sz="3499"/>
            </a:lvl2pPr>
            <a:lvl3pPr>
              <a:defRPr sz="3199"/>
            </a:lvl3pPr>
            <a:lvl4pPr>
              <a:defRPr sz="2899"/>
            </a:lvl4pPr>
            <a:lvl5pPr>
              <a:defRPr sz="2699"/>
            </a:lvl5pPr>
          </a:lstStyle>
          <a:p>
            <a:pPr lvl="0"/>
            <a:r>
              <a:rPr lang="en-US" dirty="0"/>
              <a:t>Click to edit Master text styles</a:t>
            </a:r>
          </a:p>
        </p:txBody>
      </p:sp>
      <p:sp>
        <p:nvSpPr>
          <p:cNvPr id="8" name="Content Placeholder 7"/>
          <p:cNvSpPr>
            <a:spLocks noGrp="1"/>
          </p:cNvSpPr>
          <p:nvPr>
            <p:ph sz="quarter" idx="11"/>
          </p:nvPr>
        </p:nvSpPr>
        <p:spPr>
          <a:xfrm>
            <a:off x="381000" y="1410894"/>
            <a:ext cx="11430000" cy="5053914"/>
          </a:xfrm>
        </p:spPr>
        <p:txBody>
          <a:bodyPr/>
          <a:lstStyle>
            <a:lvl1pPr marL="0" indent="0">
              <a:defRPr b="0">
                <a:solidFill>
                  <a:schemeClr val="bg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2" name="Title 1"/>
          <p:cNvSpPr>
            <a:spLocks noGrp="1"/>
          </p:cNvSpPr>
          <p:nvPr>
            <p:ph type="title"/>
          </p:nvPr>
        </p:nvSpPr>
        <p:spPr>
          <a:xfrm>
            <a:off x="381000" y="2"/>
            <a:ext cx="11430000" cy="1014984"/>
          </a:xfrm>
        </p:spPr>
        <p:txBody>
          <a:bodyPr/>
          <a:lstStyle/>
          <a:p>
            <a:r>
              <a:rPr lang="en-US" dirty="0"/>
              <a:t>Click to edit Master title style</a:t>
            </a:r>
            <a:endParaRPr lang="en-AU" dirty="0"/>
          </a:p>
        </p:txBody>
      </p:sp>
      <p:sp>
        <p:nvSpPr>
          <p:cNvPr id="7"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bg2">
                    <a:lumMod val="50000"/>
                    <a:lumOff val="50000"/>
                  </a:schemeClr>
                </a:solidFill>
                <a:latin typeface="+mn-lt"/>
              </a:defRPr>
            </a:lvl1pPr>
          </a:lstStyle>
          <a:p>
            <a:r>
              <a:rPr lang="en-US" dirty="0"/>
              <a:t>Copyright © 2017 Accenture  All rights reserved.</a:t>
            </a:r>
          </a:p>
        </p:txBody>
      </p:sp>
      <p:sp>
        <p:nvSpPr>
          <p:cNvPr id="9"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bg2">
                    <a:lumMod val="50000"/>
                    <a:lumOff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38440235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4_Custom Layout">
    <p:bg>
      <p:bgPr>
        <a:solidFill>
          <a:schemeClr val="bg1"/>
        </a:solidFill>
        <a:effectLst/>
      </p:bgPr>
    </p:bg>
    <p:spTree>
      <p:nvGrpSpPr>
        <p:cNvPr id="1" name=""/>
        <p:cNvGrpSpPr/>
        <p:nvPr/>
      </p:nvGrpSpPr>
      <p:grpSpPr>
        <a:xfrm>
          <a:off x="0" y="0"/>
          <a:ext cx="0" cy="0"/>
          <a:chOff x="0" y="0"/>
          <a:chExt cx="0" cy="0"/>
        </a:xfrm>
      </p:grpSpPr>
      <p:pic>
        <p:nvPicPr>
          <p:cNvPr id="10" name="Picture 9" descr="CI-rBndWwAASaRu.jpg"/>
          <p:cNvPicPr>
            <a:picLocks noChangeAspect="1"/>
          </p:cNvPicPr>
          <p:nvPr userDrawn="1"/>
        </p:nvPicPr>
        <p:blipFill rotWithShape="1">
          <a:blip r:embed="rId2">
            <a:extLst>
              <a:ext uri="{28A0092B-C50C-407E-A947-70E740481C1C}">
                <a14:useLocalDpi xmlns:a14="http://schemas.microsoft.com/office/drawing/2010/main" val="0"/>
              </a:ext>
            </a:extLst>
          </a:blip>
          <a:srcRect r="-35"/>
          <a:stretch/>
        </p:blipFill>
        <p:spPr>
          <a:xfrm>
            <a:off x="878559" y="0"/>
            <a:ext cx="11326839" cy="6858000"/>
          </a:xfrm>
          <a:prstGeom prst="rect">
            <a:avLst/>
          </a:prstGeom>
        </p:spPr>
      </p:pic>
      <p:sp>
        <p:nvSpPr>
          <p:cNvPr id="11" name="Rectangle 10"/>
          <p:cNvSpPr/>
          <p:nvPr userDrawn="1"/>
        </p:nvSpPr>
        <p:spPr>
          <a:xfrm>
            <a:off x="1" y="0"/>
            <a:ext cx="4274540" cy="6858000"/>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a:endParaRPr lang="en-US" sz="800" b="1" dirty="0">
              <a:solidFill>
                <a:schemeClr val="bg1"/>
              </a:solidFill>
              <a:latin typeface="Arial" panose="020B0604020202020204" pitchFamily="34" charset="0"/>
              <a:cs typeface="Arial" panose="020B0604020202020204" pitchFamily="34" charset="0"/>
            </a:endParaRPr>
          </a:p>
        </p:txBody>
      </p:sp>
      <p:sp>
        <p:nvSpPr>
          <p:cNvPr id="13"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15" name="Title Placeholder 2"/>
          <p:cNvSpPr>
            <a:spLocks noGrp="1"/>
          </p:cNvSpPr>
          <p:nvPr>
            <p:ph type="title" hasCustomPrompt="1"/>
          </p:nvPr>
        </p:nvSpPr>
        <p:spPr>
          <a:xfrm>
            <a:off x="466166" y="574736"/>
            <a:ext cx="10525295" cy="877587"/>
          </a:xfrm>
          <a:prstGeom prst="rect">
            <a:avLst/>
          </a:prstGeom>
        </p:spPr>
        <p:txBody>
          <a:bodyPr vert="horz" lIns="0" tIns="45720" rIns="91440" bIns="45720" rtlCol="0" anchor="t" anchorCtr="0">
            <a:normAutofit/>
          </a:bodyPr>
          <a:lstStyle>
            <a:lvl1pPr>
              <a:lnSpc>
                <a:spcPct val="90000"/>
              </a:lnSpc>
              <a:defRPr sz="4267" b="0" i="0">
                <a:solidFill>
                  <a:schemeClr val="tx1">
                    <a:lumMod val="75000"/>
                    <a:lumOff val="25000"/>
                  </a:schemeClr>
                </a:solidFill>
                <a:latin typeface="Arial" panose="020B0604020202020204" pitchFamily="34" charset="0"/>
                <a:cs typeface="Arial" panose="020B0604020202020204" pitchFamily="34" charset="0"/>
              </a:defRPr>
            </a:lvl1pPr>
          </a:lstStyle>
          <a:p>
            <a:r>
              <a:rPr lang="fr-CA" dirty="0"/>
              <a:t>Click to </a:t>
            </a:r>
            <a:r>
              <a:rPr lang="fr-CA" dirty="0" err="1"/>
              <a:t>edit</a:t>
            </a:r>
            <a:r>
              <a:rPr lang="fr-CA" dirty="0"/>
              <a:t> </a:t>
            </a:r>
            <a:r>
              <a:rPr lang="fr-CA" dirty="0" err="1"/>
              <a:t>title</a:t>
            </a:r>
            <a:endParaRPr lang="en-US" dirty="0"/>
          </a:p>
        </p:txBody>
      </p:sp>
      <p:sp>
        <p:nvSpPr>
          <p:cNvPr id="7"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30631166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bg1">
            <a:alpha val="0"/>
          </a:schemeClr>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6104355" cy="6858000"/>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a:endParaRPr lang="en-US" sz="1467" b="1" dirty="0">
              <a:solidFill>
                <a:schemeClr val="bg1"/>
              </a:solidFill>
              <a:latin typeface="Arial" panose="020B0604020202020204" pitchFamily="34" charset="0"/>
              <a:cs typeface="Arial" panose="020B0604020202020204" pitchFamily="34" charset="0"/>
            </a:endParaRPr>
          </a:p>
        </p:txBody>
      </p:sp>
      <p:cxnSp>
        <p:nvCxnSpPr>
          <p:cNvPr id="8" name="Straight Connector 7"/>
          <p:cNvCxnSpPr/>
          <p:nvPr userDrawn="1"/>
        </p:nvCxnSpPr>
        <p:spPr>
          <a:xfrm>
            <a:off x="0" y="4434240"/>
            <a:ext cx="6178101" cy="0"/>
          </a:xfrm>
          <a:prstGeom prst="line">
            <a:avLst/>
          </a:prstGeom>
          <a:ln w="12700">
            <a:solidFill>
              <a:schemeClr val="bg1"/>
            </a:solidFill>
            <a:prstDash val="dot"/>
          </a:ln>
          <a:effectLst/>
        </p:spPr>
        <p:style>
          <a:lnRef idx="2">
            <a:schemeClr val="accent1"/>
          </a:lnRef>
          <a:fillRef idx="0">
            <a:schemeClr val="accent1"/>
          </a:fillRef>
          <a:effectRef idx="1">
            <a:schemeClr val="accent1"/>
          </a:effectRef>
          <a:fontRef idx="minor">
            <a:schemeClr val="tx1"/>
          </a:fontRef>
        </p:style>
      </p:cxnSp>
      <p:sp>
        <p:nvSpPr>
          <p:cNvPr id="9" name="Title 1"/>
          <p:cNvSpPr txBox="1">
            <a:spLocks/>
          </p:cNvSpPr>
          <p:nvPr userDrawn="1"/>
        </p:nvSpPr>
        <p:spPr>
          <a:xfrm>
            <a:off x="578813" y="4154557"/>
            <a:ext cx="5495032" cy="176819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endParaRPr lang="en-US" sz="2133" dirty="0">
              <a:solidFill>
                <a:srgbClr val="00AA99"/>
              </a:solidFill>
              <a:latin typeface="Arial" panose="020B0604020202020204" pitchFamily="34" charset="0"/>
              <a:cs typeface="Arial" panose="020B0604020202020204" pitchFamily="34" charset="0"/>
            </a:endParaRPr>
          </a:p>
        </p:txBody>
      </p:sp>
      <p:sp>
        <p:nvSpPr>
          <p:cNvPr id="16" name="TextBox 15"/>
          <p:cNvSpPr txBox="1"/>
          <p:nvPr userDrawn="1"/>
        </p:nvSpPr>
        <p:spPr>
          <a:xfrm rot="16200000">
            <a:off x="8559315" y="3073710"/>
            <a:ext cx="6834348" cy="215444"/>
          </a:xfrm>
          <a:prstGeom prst="rect">
            <a:avLst/>
          </a:prstGeom>
          <a:noFill/>
        </p:spPr>
        <p:txBody>
          <a:bodyPr wrap="square" rtlCol="0">
            <a:spAutoFit/>
          </a:bodyPr>
          <a:lstStyle/>
          <a:p>
            <a:r>
              <a:rPr lang="en-US" sz="800" b="0" kern="1200" dirty="0">
                <a:latin typeface="Arial" panose="020B0604020202020204" pitchFamily="34" charset="0"/>
                <a:cs typeface="Arial" panose="020B0604020202020204" pitchFamily="34" charset="0"/>
              </a:rPr>
              <a:t>Source: “Solving Problems with Design Thinking” by </a:t>
            </a:r>
            <a:r>
              <a:rPr lang="en-US" sz="800" b="0" kern="1200" dirty="0" err="1">
                <a:latin typeface="Arial" panose="020B0604020202020204" pitchFamily="34" charset="0"/>
                <a:cs typeface="Arial" panose="020B0604020202020204" pitchFamily="34" charset="0"/>
              </a:rPr>
              <a:t>Lietka</a:t>
            </a:r>
            <a:r>
              <a:rPr lang="en-US" sz="800" b="0" kern="1200" dirty="0">
                <a:latin typeface="Arial" panose="020B0604020202020204" pitchFamily="34" charset="0"/>
                <a:cs typeface="Arial" panose="020B0604020202020204" pitchFamily="34" charset="0"/>
              </a:rPr>
              <a:t>, King and Bennett</a:t>
            </a:r>
          </a:p>
        </p:txBody>
      </p:sp>
      <p:sp>
        <p:nvSpPr>
          <p:cNvPr id="18"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20" name="Title Placeholder 2"/>
          <p:cNvSpPr>
            <a:spLocks noGrp="1"/>
          </p:cNvSpPr>
          <p:nvPr>
            <p:ph type="title" hasCustomPrompt="1"/>
          </p:nvPr>
        </p:nvSpPr>
        <p:spPr>
          <a:xfrm>
            <a:off x="466166" y="574736"/>
            <a:ext cx="10525295" cy="877587"/>
          </a:xfrm>
          <a:prstGeom prst="rect">
            <a:avLst/>
          </a:prstGeom>
        </p:spPr>
        <p:txBody>
          <a:bodyPr vert="horz" lIns="0" tIns="45720" rIns="91440" bIns="45720" rtlCol="0" anchor="t" anchorCtr="0">
            <a:normAutofit/>
          </a:bodyPr>
          <a:lstStyle>
            <a:lvl1pPr>
              <a:lnSpc>
                <a:spcPct val="90000"/>
              </a:lnSpc>
              <a:defRPr sz="4267" b="0" i="0">
                <a:solidFill>
                  <a:schemeClr val="tx1">
                    <a:lumMod val="75000"/>
                    <a:lumOff val="25000"/>
                  </a:schemeClr>
                </a:solidFill>
                <a:latin typeface="Arial" panose="020B0604020202020204" pitchFamily="34" charset="0"/>
                <a:cs typeface="Arial" panose="020B0604020202020204" pitchFamily="34" charset="0"/>
              </a:defRPr>
            </a:lvl1pPr>
          </a:lstStyle>
          <a:p>
            <a:r>
              <a:rPr lang="fr-CA" dirty="0"/>
              <a:t>Click to </a:t>
            </a:r>
            <a:r>
              <a:rPr lang="fr-CA" dirty="0" err="1"/>
              <a:t>edit</a:t>
            </a:r>
            <a:r>
              <a:rPr lang="fr-CA" dirty="0"/>
              <a:t> </a:t>
            </a:r>
            <a:r>
              <a:rPr lang="fr-CA" dirty="0" err="1"/>
              <a:t>title</a:t>
            </a:r>
            <a:endParaRPr lang="en-US" dirty="0"/>
          </a:p>
        </p:txBody>
      </p:sp>
      <p:sp>
        <p:nvSpPr>
          <p:cNvPr id="10"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1911215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Slide">
    <p:spTree>
      <p:nvGrpSpPr>
        <p:cNvPr id="1" name=""/>
        <p:cNvGrpSpPr/>
        <p:nvPr/>
      </p:nvGrpSpPr>
      <p:grpSpPr>
        <a:xfrm>
          <a:off x="0" y="0"/>
          <a:ext cx="0" cy="0"/>
          <a:chOff x="0" y="0"/>
          <a:chExt cx="0" cy="0"/>
        </a:xfrm>
      </p:grpSpPr>
      <p:sp>
        <p:nvSpPr>
          <p:cNvPr id="6" name="Title 5"/>
          <p:cNvSpPr>
            <a:spLocks noGrp="1"/>
          </p:cNvSpPr>
          <p:nvPr>
            <p:ph type="title"/>
          </p:nvPr>
        </p:nvSpPr>
        <p:spPr>
          <a:xfrm>
            <a:off x="381000" y="0"/>
            <a:ext cx="11430000" cy="1014984"/>
          </a:xfrm>
        </p:spPr>
        <p:txBody>
          <a:bodyPr/>
          <a:lstStyle/>
          <a:p>
            <a:r>
              <a:rPr lang="en-US" dirty="0"/>
              <a:t>Click to edit Master title style</a:t>
            </a:r>
            <a:endParaRPr lang="en-AU" dirty="0"/>
          </a:p>
        </p:txBody>
      </p:sp>
      <p:sp>
        <p:nvSpPr>
          <p:cNvPr id="10" name="Content Placeholder 9"/>
          <p:cNvSpPr>
            <a:spLocks noGrp="1"/>
          </p:cNvSpPr>
          <p:nvPr>
            <p:ph sz="quarter" idx="14"/>
          </p:nvPr>
        </p:nvSpPr>
        <p:spPr>
          <a:xfrm>
            <a:off x="381000" y="1014984"/>
            <a:ext cx="11430000" cy="5376672"/>
          </a:xfrm>
        </p:spPr>
        <p:txBody>
          <a:bodyPr/>
          <a:lstStyle>
            <a:lvl1pPr marL="0" indent="0">
              <a:defRPr>
                <a:solidFill>
                  <a:schemeClr val="bg1">
                    <a:lumMod val="65000"/>
                    <a:lumOff val="35000"/>
                  </a:schemeClr>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7"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bg2">
                    <a:lumMod val="50000"/>
                    <a:lumOff val="50000"/>
                  </a:schemeClr>
                </a:solidFill>
                <a:latin typeface="+mn-lt"/>
              </a:defRPr>
            </a:lvl1pPr>
          </a:lstStyle>
          <a:p>
            <a:r>
              <a:rPr lang="en-US" dirty="0"/>
              <a:t>Copyright © 2017 Accenture  All rights reserved.</a:t>
            </a:r>
          </a:p>
        </p:txBody>
      </p:sp>
      <p:sp>
        <p:nvSpPr>
          <p:cNvPr id="8"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bg2">
                    <a:lumMod val="50000"/>
                    <a:lumOff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33480626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5" name="Title 4"/>
          <p:cNvSpPr>
            <a:spLocks noGrp="1"/>
          </p:cNvSpPr>
          <p:nvPr>
            <p:ph type="title"/>
          </p:nvPr>
        </p:nvSpPr>
        <p:spPr>
          <a:xfrm>
            <a:off x="381000" y="1"/>
            <a:ext cx="11430000" cy="1014983"/>
          </a:xfrm>
        </p:spPr>
        <p:txBody>
          <a:bodyPr/>
          <a:lstStyle/>
          <a:p>
            <a:r>
              <a:rPr lang="en-US" dirty="0"/>
              <a:t>Click to edit Master title style</a:t>
            </a:r>
            <a:endParaRPr lang="en-AU" dirty="0"/>
          </a:p>
        </p:txBody>
      </p:sp>
      <p:sp>
        <p:nvSpPr>
          <p:cNvPr id="6" name="Text Placeholder 16"/>
          <p:cNvSpPr>
            <a:spLocks noGrp="1"/>
          </p:cNvSpPr>
          <p:nvPr>
            <p:ph type="body" sz="quarter" idx="10"/>
          </p:nvPr>
        </p:nvSpPr>
        <p:spPr>
          <a:xfrm>
            <a:off x="381000" y="1014984"/>
            <a:ext cx="11430000" cy="395908"/>
          </a:xfrm>
          <a:prstGeom prst="rect">
            <a:avLst/>
          </a:prstGeom>
        </p:spPr>
        <p:txBody>
          <a:bodyPr lIns="0">
            <a:noAutofit/>
          </a:bodyPr>
          <a:lstStyle>
            <a:lvl1pPr marL="0" indent="0">
              <a:spcBef>
                <a:spcPts val="0"/>
              </a:spcBef>
              <a:buNone/>
              <a:defRPr sz="2000" b="1">
                <a:solidFill>
                  <a:schemeClr val="bg1">
                    <a:lumMod val="65000"/>
                    <a:lumOff val="35000"/>
                  </a:schemeClr>
                </a:solidFill>
                <a:latin typeface="+mn-lt"/>
              </a:defRPr>
            </a:lvl1pPr>
            <a:lvl2pPr>
              <a:defRPr sz="3499"/>
            </a:lvl2pPr>
            <a:lvl3pPr>
              <a:defRPr sz="3199"/>
            </a:lvl3pPr>
            <a:lvl4pPr>
              <a:defRPr sz="2899"/>
            </a:lvl4pPr>
            <a:lvl5pPr>
              <a:defRPr sz="2699"/>
            </a:lvl5pPr>
          </a:lstStyle>
          <a:p>
            <a:pPr lvl="0"/>
            <a:r>
              <a:rPr lang="en-US" dirty="0"/>
              <a:t>Click to edit Master text styles</a:t>
            </a:r>
          </a:p>
        </p:txBody>
      </p:sp>
      <p:sp>
        <p:nvSpPr>
          <p:cNvPr id="7"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bg2">
                    <a:lumMod val="50000"/>
                    <a:lumOff val="50000"/>
                  </a:schemeClr>
                </a:solidFill>
                <a:latin typeface="+mn-lt"/>
              </a:defRPr>
            </a:lvl1pPr>
          </a:lstStyle>
          <a:p>
            <a:r>
              <a:rPr lang="en-US" dirty="0"/>
              <a:t>Copyright © 2017 Accenture  All rights reserved.</a:t>
            </a:r>
          </a:p>
        </p:txBody>
      </p:sp>
      <p:sp>
        <p:nvSpPr>
          <p:cNvPr id="8"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bg2">
                    <a:lumMod val="50000"/>
                    <a:lumOff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3874797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5" name="Title 4"/>
          <p:cNvSpPr>
            <a:spLocks noGrp="1"/>
          </p:cNvSpPr>
          <p:nvPr>
            <p:ph type="title"/>
          </p:nvPr>
        </p:nvSpPr>
        <p:spPr>
          <a:xfrm>
            <a:off x="381000" y="0"/>
            <a:ext cx="11430000" cy="1014984"/>
          </a:xfrm>
        </p:spPr>
        <p:txBody>
          <a:bodyPr/>
          <a:lstStyle>
            <a:lvl1pPr>
              <a:lnSpc>
                <a:spcPct val="70000"/>
              </a:lnSpc>
              <a:defRPr/>
            </a:lvl1pPr>
          </a:lstStyle>
          <a:p>
            <a:r>
              <a:rPr lang="en-US"/>
              <a:t>Click to edit Master title style</a:t>
            </a:r>
            <a:endParaRPr lang="en-AU"/>
          </a:p>
        </p:txBody>
      </p:sp>
      <p:sp>
        <p:nvSpPr>
          <p:cNvPr id="7"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bg2">
                    <a:lumMod val="50000"/>
                    <a:lumOff val="50000"/>
                  </a:schemeClr>
                </a:solidFill>
                <a:latin typeface="+mn-lt"/>
              </a:defRPr>
            </a:lvl1pPr>
          </a:lstStyle>
          <a:p>
            <a:r>
              <a:rPr lang="en-US" dirty="0"/>
              <a:t>Copyright © 2017 Accenture  All rights reserved.</a:t>
            </a:r>
          </a:p>
        </p:txBody>
      </p:sp>
      <p:sp>
        <p:nvSpPr>
          <p:cNvPr id="8"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bg2">
                    <a:lumMod val="50000"/>
                    <a:lumOff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749787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bg2">
                    <a:lumMod val="50000"/>
                    <a:lumOff val="50000"/>
                  </a:schemeClr>
                </a:solidFill>
                <a:latin typeface="+mn-lt"/>
              </a:defRPr>
            </a:lvl1pPr>
          </a:lstStyle>
          <a:p>
            <a:r>
              <a:rPr lang="en-US" dirty="0"/>
              <a:t>Copyright © 2017 Accenture  All rights reserved.</a:t>
            </a:r>
          </a:p>
        </p:txBody>
      </p:sp>
      <p:sp>
        <p:nvSpPr>
          <p:cNvPr id="7"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bg2">
                    <a:lumMod val="50000"/>
                    <a:lumOff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3545759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Slide 1">
    <p:spTree>
      <p:nvGrpSpPr>
        <p:cNvPr id="1" name=""/>
        <p:cNvGrpSpPr/>
        <p:nvPr/>
      </p:nvGrpSpPr>
      <p:grpSpPr>
        <a:xfrm>
          <a:off x="0" y="0"/>
          <a:ext cx="0" cy="0"/>
          <a:chOff x="0" y="0"/>
          <a:chExt cx="0" cy="0"/>
        </a:xfrm>
      </p:grpSpPr>
      <p:pic>
        <p:nvPicPr>
          <p:cNvPr id="7" name="Picture 4" descr="Image result for circuit photography"/>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2080" y="0"/>
            <a:ext cx="12224079" cy="686876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userDrawn="1"/>
        </p:nvSpPr>
        <p:spPr>
          <a:xfrm>
            <a:off x="-35668" y="0"/>
            <a:ext cx="12227668" cy="6858000"/>
          </a:xfrm>
          <a:prstGeom prst="rect">
            <a:avLst/>
          </a:prstGeom>
          <a:gradFill>
            <a:gsLst>
              <a:gs pos="28000">
                <a:schemeClr val="bg1">
                  <a:alpha val="67000"/>
                </a:schemeClr>
              </a:gs>
              <a:gs pos="67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p:cNvSpPr>
            <a:spLocks noGrp="1"/>
          </p:cNvSpPr>
          <p:nvPr>
            <p:ph type="ctrTitle" hasCustomPrompt="1"/>
          </p:nvPr>
        </p:nvSpPr>
        <p:spPr>
          <a:xfrm>
            <a:off x="463296" y="539496"/>
            <a:ext cx="5120640" cy="6035040"/>
          </a:xfrm>
          <a:prstGeom prst="rect">
            <a:avLst/>
          </a:prstGeom>
          <a:ln>
            <a:noFill/>
          </a:ln>
        </p:spPr>
        <p:txBody>
          <a:bodyPr lIns="91440" tIns="91440" rIns="91440" bIns="91440" anchor="t" anchorCtr="0">
            <a:noAutofit/>
          </a:bodyPr>
          <a:lstStyle>
            <a:lvl1pPr algn="l">
              <a:lnSpc>
                <a:spcPct val="80000"/>
              </a:lnSpc>
              <a:defRPr sz="4800" b="0" spc="0" baseline="0">
                <a:solidFill>
                  <a:schemeClr val="tx1"/>
                </a:solidFill>
                <a:latin typeface="Graphik Black" panose="020B0A03030202060203" pitchFamily="34" charset="0"/>
                <a:cs typeface="Arial" pitchFamily="34" charset="0"/>
              </a:defRPr>
            </a:lvl1pPr>
          </a:lstStyle>
          <a:p>
            <a:r>
              <a:rPr lang="en-US" dirty="0"/>
              <a:t>Click to edit Master title style </a:t>
            </a:r>
            <a:endParaRPr lang="en-GB" dirty="0"/>
          </a:p>
        </p:txBody>
      </p:sp>
      <p:cxnSp>
        <p:nvCxnSpPr>
          <p:cNvPr id="11" name="Straight Connector 10"/>
          <p:cNvCxnSpPr/>
          <p:nvPr userDrawn="1"/>
        </p:nvCxnSpPr>
        <p:spPr>
          <a:xfrm>
            <a:off x="463296" y="0"/>
            <a:ext cx="0" cy="236829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5263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_Gold Wave on White">
    <p:spTree>
      <p:nvGrpSpPr>
        <p:cNvPr id="1" name=""/>
        <p:cNvGrpSpPr/>
        <p:nvPr/>
      </p:nvGrpSpPr>
      <p:grpSpPr>
        <a:xfrm>
          <a:off x="0" y="0"/>
          <a:ext cx="0" cy="0"/>
          <a:chOff x="0" y="0"/>
          <a:chExt cx="0" cy="0"/>
        </a:xfrm>
      </p:grpSpPr>
      <p:pic>
        <p:nvPicPr>
          <p:cNvPr id="4" name="Picture 3"/>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a:stretch/>
        </p:blipFill>
        <p:spPr bwMode="auto">
          <a:xfrm>
            <a:off x="2" y="0"/>
            <a:ext cx="12190412" cy="6859787"/>
          </a:xfrm>
          <a:prstGeom prst="rect">
            <a:avLst/>
          </a:prstGeom>
          <a:noFill/>
        </p:spPr>
      </p:pic>
      <p:pic>
        <p:nvPicPr>
          <p:cNvPr id="7" name="Picture 6" descr="Acc_Strat_Line_5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030010" y="889754"/>
            <a:ext cx="4695145" cy="228660"/>
          </a:xfrm>
          <a:prstGeom prst="rect">
            <a:avLst/>
          </a:prstGeom>
        </p:spPr>
      </p:pic>
      <p:grpSp>
        <p:nvGrpSpPr>
          <p:cNvPr id="8" name="Group 7"/>
          <p:cNvGrpSpPr/>
          <p:nvPr userDrawn="1"/>
        </p:nvGrpSpPr>
        <p:grpSpPr>
          <a:xfrm>
            <a:off x="8712146" y="2397198"/>
            <a:ext cx="3075196" cy="2060977"/>
            <a:chOff x="5701703" y="682760"/>
            <a:chExt cx="3074395" cy="2060440"/>
          </a:xfrm>
        </p:grpSpPr>
        <p:sp>
          <p:nvSpPr>
            <p:cNvPr id="9" name="Freeform 8"/>
            <p:cNvSpPr/>
            <p:nvPr/>
          </p:nvSpPr>
          <p:spPr>
            <a:xfrm>
              <a:off x="6164291" y="682760"/>
              <a:ext cx="2013677" cy="2060440"/>
            </a:xfrm>
            <a:custGeom>
              <a:avLst/>
              <a:gdLst>
                <a:gd name="connsiteX0" fmla="*/ 0 w 4457700"/>
                <a:gd name="connsiteY0" fmla="*/ 0 h 4552950"/>
                <a:gd name="connsiteX1" fmla="*/ 4457700 w 4457700"/>
                <a:gd name="connsiteY1" fmla="*/ 1828800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24037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16893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62462"/>
                <a:gd name="connsiteY0" fmla="*/ 0 h 4552950"/>
                <a:gd name="connsiteX1" fmla="*/ 4462462 w 4462462"/>
                <a:gd name="connsiteY1" fmla="*/ 1819275 h 4552950"/>
                <a:gd name="connsiteX2" fmla="*/ 4457700 w 4462462"/>
                <a:gd name="connsiteY2" fmla="*/ 2743200 h 4552950"/>
                <a:gd name="connsiteX3" fmla="*/ 0 w 4462462"/>
                <a:gd name="connsiteY3" fmla="*/ 4552950 h 4552950"/>
                <a:gd name="connsiteX4" fmla="*/ 0 w 4462462"/>
                <a:gd name="connsiteY4" fmla="*/ 3543300 h 4552950"/>
                <a:gd name="connsiteX5" fmla="*/ 3282950 w 4462462"/>
                <a:gd name="connsiteY5" fmla="*/ 2286000 h 4552950"/>
                <a:gd name="connsiteX6" fmla="*/ 0 w 4462462"/>
                <a:gd name="connsiteY6" fmla="*/ 1016000 h 4552950"/>
                <a:gd name="connsiteX7" fmla="*/ 0 w 4462462"/>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82950 w 4462921"/>
                <a:gd name="connsiteY5" fmla="*/ 2286000 h 4560094"/>
                <a:gd name="connsiteX6" fmla="*/ 0 w 4462921"/>
                <a:gd name="connsiteY6" fmla="*/ 1016000 h 4560094"/>
                <a:gd name="connsiteX7" fmla="*/ 0 w 4462921"/>
                <a:gd name="connsiteY7" fmla="*/ 0 h 4560094"/>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75807 w 4462921"/>
                <a:gd name="connsiteY5" fmla="*/ 2286000 h 4560094"/>
                <a:gd name="connsiteX6" fmla="*/ 0 w 4462921"/>
                <a:gd name="connsiteY6" fmla="*/ 1016000 h 4560094"/>
                <a:gd name="connsiteX7" fmla="*/ 0 w 4462921"/>
                <a:gd name="connsiteY7" fmla="*/ 0 h 4560094"/>
                <a:gd name="connsiteX0" fmla="*/ 0 w 4462921"/>
                <a:gd name="connsiteY0" fmla="*/ 0 h 4557713"/>
                <a:gd name="connsiteX1" fmla="*/ 4462462 w 4462921"/>
                <a:gd name="connsiteY1" fmla="*/ 1819275 h 4557713"/>
                <a:gd name="connsiteX2" fmla="*/ 4462463 w 4462921"/>
                <a:gd name="connsiteY2" fmla="*/ 2747962 h 4557713"/>
                <a:gd name="connsiteX3" fmla="*/ 2381 w 4462921"/>
                <a:gd name="connsiteY3" fmla="*/ 4557713 h 4557713"/>
                <a:gd name="connsiteX4" fmla="*/ 0 w 4462921"/>
                <a:gd name="connsiteY4" fmla="*/ 3543300 h 4557713"/>
                <a:gd name="connsiteX5" fmla="*/ 3275807 w 4462921"/>
                <a:gd name="connsiteY5" fmla="*/ 2286000 h 4557713"/>
                <a:gd name="connsiteX6" fmla="*/ 0 w 4462921"/>
                <a:gd name="connsiteY6" fmla="*/ 1016000 h 4557713"/>
                <a:gd name="connsiteX7" fmla="*/ 0 w 4462921"/>
                <a:gd name="connsiteY7" fmla="*/ 0 h 4557713"/>
                <a:gd name="connsiteX0" fmla="*/ 0 w 4462921"/>
                <a:gd name="connsiteY0" fmla="*/ 0 h 4562475"/>
                <a:gd name="connsiteX1" fmla="*/ 4462462 w 4462921"/>
                <a:gd name="connsiteY1" fmla="*/ 1819275 h 4562475"/>
                <a:gd name="connsiteX2" fmla="*/ 4462463 w 4462921"/>
                <a:gd name="connsiteY2" fmla="*/ 2747962 h 4562475"/>
                <a:gd name="connsiteX3" fmla="*/ 2381 w 4462921"/>
                <a:gd name="connsiteY3" fmla="*/ 4562475 h 4562475"/>
                <a:gd name="connsiteX4" fmla="*/ 0 w 4462921"/>
                <a:gd name="connsiteY4" fmla="*/ 3543300 h 4562475"/>
                <a:gd name="connsiteX5" fmla="*/ 3275807 w 4462921"/>
                <a:gd name="connsiteY5" fmla="*/ 2286000 h 4562475"/>
                <a:gd name="connsiteX6" fmla="*/ 0 w 4462921"/>
                <a:gd name="connsiteY6" fmla="*/ 1016000 h 4562475"/>
                <a:gd name="connsiteX7" fmla="*/ 0 w 4462921"/>
                <a:gd name="connsiteY7" fmla="*/ 0 h 4562475"/>
                <a:gd name="connsiteX0" fmla="*/ 2486 w 4465407"/>
                <a:gd name="connsiteY0" fmla="*/ 0 h 4564856"/>
                <a:gd name="connsiteX1" fmla="*/ 4464948 w 4465407"/>
                <a:gd name="connsiteY1" fmla="*/ 1819275 h 4564856"/>
                <a:gd name="connsiteX2" fmla="*/ 4464949 w 4465407"/>
                <a:gd name="connsiteY2" fmla="*/ 2747962 h 4564856"/>
                <a:gd name="connsiteX3" fmla="*/ 105 w 4465407"/>
                <a:gd name="connsiteY3" fmla="*/ 4564856 h 4564856"/>
                <a:gd name="connsiteX4" fmla="*/ 2486 w 4465407"/>
                <a:gd name="connsiteY4" fmla="*/ 3543300 h 4564856"/>
                <a:gd name="connsiteX5" fmla="*/ 3278293 w 4465407"/>
                <a:gd name="connsiteY5" fmla="*/ 2286000 h 4564856"/>
                <a:gd name="connsiteX6" fmla="*/ 2486 w 4465407"/>
                <a:gd name="connsiteY6" fmla="*/ 1016000 h 4564856"/>
                <a:gd name="connsiteX7" fmla="*/ 2486 w 4465407"/>
                <a:gd name="connsiteY7" fmla="*/ 0 h 4564856"/>
                <a:gd name="connsiteX0" fmla="*/ 2610 w 4465531"/>
                <a:gd name="connsiteY0" fmla="*/ 0 h 4564856"/>
                <a:gd name="connsiteX1" fmla="*/ 4465072 w 4465531"/>
                <a:gd name="connsiteY1" fmla="*/ 1819275 h 4564856"/>
                <a:gd name="connsiteX2" fmla="*/ 4465073 w 4465531"/>
                <a:gd name="connsiteY2" fmla="*/ 2747962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0343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5106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16000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5530"/>
                <a:gd name="connsiteY0" fmla="*/ 0 h 4564856"/>
                <a:gd name="connsiteX1" fmla="*/ 4465071 w 4465530"/>
                <a:gd name="connsiteY1" fmla="*/ 1819275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3145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64129 w 4465530"/>
                <a:gd name="connsiteY5" fmla="*/ 2288382 h 4564856"/>
                <a:gd name="connsiteX6" fmla="*/ 2610 w 4465530"/>
                <a:gd name="connsiteY6" fmla="*/ 1023145 h 4564856"/>
                <a:gd name="connsiteX7" fmla="*/ 2610 w 4465530"/>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5066 w 4467986"/>
                <a:gd name="connsiteY6" fmla="*/ 1023145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18079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23145 h 4564856"/>
                <a:gd name="connsiteX7" fmla="*/ 0 w 4467986"/>
                <a:gd name="connsiteY7" fmla="*/ 0 h 4564856"/>
                <a:gd name="connsiteX0" fmla="*/ 0 w 4467986"/>
                <a:gd name="connsiteY0" fmla="*/ 0 h 4567262"/>
                <a:gd name="connsiteX1" fmla="*/ 4467527 w 4467986"/>
                <a:gd name="connsiteY1" fmla="*/ 1814537 h 4567262"/>
                <a:gd name="connsiteX2" fmla="*/ 4467529 w 4467986"/>
                <a:gd name="connsiteY2" fmla="*/ 2757512 h 4567262"/>
                <a:gd name="connsiteX3" fmla="*/ 2685 w 4467986"/>
                <a:gd name="connsiteY3" fmla="*/ 4567262 h 4567262"/>
                <a:gd name="connsiteX4" fmla="*/ 2684 w 4467986"/>
                <a:gd name="connsiteY4" fmla="*/ 3548087 h 4567262"/>
                <a:gd name="connsiteX5" fmla="*/ 3266585 w 4467986"/>
                <a:gd name="connsiteY5" fmla="*/ 2290788 h 4567262"/>
                <a:gd name="connsiteX6" fmla="*/ 2533 w 4467986"/>
                <a:gd name="connsiteY6" fmla="*/ 1025551 h 4567262"/>
                <a:gd name="connsiteX7" fmla="*/ 0 w 4467986"/>
                <a:gd name="connsiteY7" fmla="*/ 0 h 4567262"/>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50493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57411 w 4465956"/>
                <a:gd name="connsiteY5" fmla="*/ 2293194 h 4569668"/>
                <a:gd name="connsiteX6" fmla="*/ 503 w 4465956"/>
                <a:gd name="connsiteY6" fmla="*/ 1027957 h 4569668"/>
                <a:gd name="connsiteX7" fmla="*/ 377 w 4465956"/>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65956" h="4569668">
                  <a:moveTo>
                    <a:pt x="377" y="0"/>
                  </a:moveTo>
                  <a:lnTo>
                    <a:pt x="4465497" y="1816943"/>
                  </a:lnTo>
                  <a:cubicBezTo>
                    <a:pt x="4463910" y="2124918"/>
                    <a:pt x="4467086" y="2451943"/>
                    <a:pt x="4465499" y="2759918"/>
                  </a:cubicBezTo>
                  <a:lnTo>
                    <a:pt x="655" y="4569668"/>
                  </a:lnTo>
                  <a:cubicBezTo>
                    <a:pt x="-139" y="4230737"/>
                    <a:pt x="1448" y="3887042"/>
                    <a:pt x="654" y="3548111"/>
                  </a:cubicBezTo>
                  <a:lnTo>
                    <a:pt x="3257411" y="2293194"/>
                  </a:lnTo>
                  <a:lnTo>
                    <a:pt x="503" y="1027957"/>
                  </a:lnTo>
                  <a:cubicBezTo>
                    <a:pt x="-1186" y="686909"/>
                    <a:pt x="2066" y="341048"/>
                    <a:pt x="377" y="0"/>
                  </a:cubicBezTo>
                  <a:close/>
                </a:path>
              </a:pathLst>
            </a:custGeom>
            <a:solidFill>
              <a:srgbClr val="FF3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dirty="0">
                <a:latin typeface="Arial" panose="020B0604020202020204" pitchFamily="34" charset="0"/>
              </a:endParaRPr>
            </a:p>
          </p:txBody>
        </p:sp>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01703" y="1523009"/>
              <a:ext cx="3074395" cy="252000"/>
            </a:xfrm>
            <a:prstGeom prst="rect">
              <a:avLst/>
            </a:prstGeom>
          </p:spPr>
        </p:pic>
      </p:grpSp>
      <p:grpSp>
        <p:nvGrpSpPr>
          <p:cNvPr id="11" name="Group 10"/>
          <p:cNvGrpSpPr/>
          <p:nvPr userDrawn="1"/>
        </p:nvGrpSpPr>
        <p:grpSpPr>
          <a:xfrm>
            <a:off x="464521" y="418177"/>
            <a:ext cx="2184288" cy="635887"/>
            <a:chOff x="448031" y="5788818"/>
            <a:chExt cx="2183719" cy="635721"/>
          </a:xfrm>
        </p:grpSpPr>
        <p:pic>
          <p:nvPicPr>
            <p:cNvPr id="12" name="Picture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8031" y="6039743"/>
              <a:ext cx="2183719" cy="384796"/>
            </a:xfrm>
            <a:prstGeom prst="rect">
              <a:avLst/>
            </a:prstGeom>
          </p:spPr>
        </p:pic>
        <p:sp>
          <p:nvSpPr>
            <p:cNvPr id="13" name="Freeform 12"/>
            <p:cNvSpPr/>
            <p:nvPr/>
          </p:nvSpPr>
          <p:spPr>
            <a:xfrm>
              <a:off x="1730496" y="5788818"/>
              <a:ext cx="210221" cy="215102"/>
            </a:xfrm>
            <a:custGeom>
              <a:avLst/>
              <a:gdLst>
                <a:gd name="connsiteX0" fmla="*/ 0 w 4457700"/>
                <a:gd name="connsiteY0" fmla="*/ 0 h 4552950"/>
                <a:gd name="connsiteX1" fmla="*/ 4457700 w 4457700"/>
                <a:gd name="connsiteY1" fmla="*/ 1828800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24037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57700"/>
                <a:gd name="connsiteY0" fmla="*/ 0 h 4552950"/>
                <a:gd name="connsiteX1" fmla="*/ 4457700 w 4457700"/>
                <a:gd name="connsiteY1" fmla="*/ 1816893 h 4552950"/>
                <a:gd name="connsiteX2" fmla="*/ 4457700 w 4457700"/>
                <a:gd name="connsiteY2" fmla="*/ 2743200 h 4552950"/>
                <a:gd name="connsiteX3" fmla="*/ 0 w 4457700"/>
                <a:gd name="connsiteY3" fmla="*/ 4552950 h 4552950"/>
                <a:gd name="connsiteX4" fmla="*/ 0 w 4457700"/>
                <a:gd name="connsiteY4" fmla="*/ 3543300 h 4552950"/>
                <a:gd name="connsiteX5" fmla="*/ 3282950 w 4457700"/>
                <a:gd name="connsiteY5" fmla="*/ 2286000 h 4552950"/>
                <a:gd name="connsiteX6" fmla="*/ 0 w 4457700"/>
                <a:gd name="connsiteY6" fmla="*/ 1016000 h 4552950"/>
                <a:gd name="connsiteX7" fmla="*/ 0 w 4457700"/>
                <a:gd name="connsiteY7" fmla="*/ 0 h 4552950"/>
                <a:gd name="connsiteX0" fmla="*/ 0 w 4462462"/>
                <a:gd name="connsiteY0" fmla="*/ 0 h 4552950"/>
                <a:gd name="connsiteX1" fmla="*/ 4462462 w 4462462"/>
                <a:gd name="connsiteY1" fmla="*/ 1819275 h 4552950"/>
                <a:gd name="connsiteX2" fmla="*/ 4457700 w 4462462"/>
                <a:gd name="connsiteY2" fmla="*/ 2743200 h 4552950"/>
                <a:gd name="connsiteX3" fmla="*/ 0 w 4462462"/>
                <a:gd name="connsiteY3" fmla="*/ 4552950 h 4552950"/>
                <a:gd name="connsiteX4" fmla="*/ 0 w 4462462"/>
                <a:gd name="connsiteY4" fmla="*/ 3543300 h 4552950"/>
                <a:gd name="connsiteX5" fmla="*/ 3282950 w 4462462"/>
                <a:gd name="connsiteY5" fmla="*/ 2286000 h 4552950"/>
                <a:gd name="connsiteX6" fmla="*/ 0 w 4462462"/>
                <a:gd name="connsiteY6" fmla="*/ 1016000 h 4552950"/>
                <a:gd name="connsiteX7" fmla="*/ 0 w 4462462"/>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52950"/>
                <a:gd name="connsiteX1" fmla="*/ 4462462 w 4462921"/>
                <a:gd name="connsiteY1" fmla="*/ 1819275 h 4552950"/>
                <a:gd name="connsiteX2" fmla="*/ 4462463 w 4462921"/>
                <a:gd name="connsiteY2" fmla="*/ 2747962 h 4552950"/>
                <a:gd name="connsiteX3" fmla="*/ 0 w 4462921"/>
                <a:gd name="connsiteY3" fmla="*/ 4552950 h 4552950"/>
                <a:gd name="connsiteX4" fmla="*/ 0 w 4462921"/>
                <a:gd name="connsiteY4" fmla="*/ 3543300 h 4552950"/>
                <a:gd name="connsiteX5" fmla="*/ 3282950 w 4462921"/>
                <a:gd name="connsiteY5" fmla="*/ 2286000 h 4552950"/>
                <a:gd name="connsiteX6" fmla="*/ 0 w 4462921"/>
                <a:gd name="connsiteY6" fmla="*/ 1016000 h 4552950"/>
                <a:gd name="connsiteX7" fmla="*/ 0 w 4462921"/>
                <a:gd name="connsiteY7" fmla="*/ 0 h 4552950"/>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82950 w 4462921"/>
                <a:gd name="connsiteY5" fmla="*/ 2286000 h 4560094"/>
                <a:gd name="connsiteX6" fmla="*/ 0 w 4462921"/>
                <a:gd name="connsiteY6" fmla="*/ 1016000 h 4560094"/>
                <a:gd name="connsiteX7" fmla="*/ 0 w 4462921"/>
                <a:gd name="connsiteY7" fmla="*/ 0 h 4560094"/>
                <a:gd name="connsiteX0" fmla="*/ 0 w 4462921"/>
                <a:gd name="connsiteY0" fmla="*/ 0 h 4560094"/>
                <a:gd name="connsiteX1" fmla="*/ 4462462 w 4462921"/>
                <a:gd name="connsiteY1" fmla="*/ 1819275 h 4560094"/>
                <a:gd name="connsiteX2" fmla="*/ 4462463 w 4462921"/>
                <a:gd name="connsiteY2" fmla="*/ 2747962 h 4560094"/>
                <a:gd name="connsiteX3" fmla="*/ 2381 w 4462921"/>
                <a:gd name="connsiteY3" fmla="*/ 4560094 h 4560094"/>
                <a:gd name="connsiteX4" fmla="*/ 0 w 4462921"/>
                <a:gd name="connsiteY4" fmla="*/ 3543300 h 4560094"/>
                <a:gd name="connsiteX5" fmla="*/ 3275807 w 4462921"/>
                <a:gd name="connsiteY5" fmla="*/ 2286000 h 4560094"/>
                <a:gd name="connsiteX6" fmla="*/ 0 w 4462921"/>
                <a:gd name="connsiteY6" fmla="*/ 1016000 h 4560094"/>
                <a:gd name="connsiteX7" fmla="*/ 0 w 4462921"/>
                <a:gd name="connsiteY7" fmla="*/ 0 h 4560094"/>
                <a:gd name="connsiteX0" fmla="*/ 0 w 4462921"/>
                <a:gd name="connsiteY0" fmla="*/ 0 h 4557713"/>
                <a:gd name="connsiteX1" fmla="*/ 4462462 w 4462921"/>
                <a:gd name="connsiteY1" fmla="*/ 1819275 h 4557713"/>
                <a:gd name="connsiteX2" fmla="*/ 4462463 w 4462921"/>
                <a:gd name="connsiteY2" fmla="*/ 2747962 h 4557713"/>
                <a:gd name="connsiteX3" fmla="*/ 2381 w 4462921"/>
                <a:gd name="connsiteY3" fmla="*/ 4557713 h 4557713"/>
                <a:gd name="connsiteX4" fmla="*/ 0 w 4462921"/>
                <a:gd name="connsiteY4" fmla="*/ 3543300 h 4557713"/>
                <a:gd name="connsiteX5" fmla="*/ 3275807 w 4462921"/>
                <a:gd name="connsiteY5" fmla="*/ 2286000 h 4557713"/>
                <a:gd name="connsiteX6" fmla="*/ 0 w 4462921"/>
                <a:gd name="connsiteY6" fmla="*/ 1016000 h 4557713"/>
                <a:gd name="connsiteX7" fmla="*/ 0 w 4462921"/>
                <a:gd name="connsiteY7" fmla="*/ 0 h 4557713"/>
                <a:gd name="connsiteX0" fmla="*/ 0 w 4462921"/>
                <a:gd name="connsiteY0" fmla="*/ 0 h 4562475"/>
                <a:gd name="connsiteX1" fmla="*/ 4462462 w 4462921"/>
                <a:gd name="connsiteY1" fmla="*/ 1819275 h 4562475"/>
                <a:gd name="connsiteX2" fmla="*/ 4462463 w 4462921"/>
                <a:gd name="connsiteY2" fmla="*/ 2747962 h 4562475"/>
                <a:gd name="connsiteX3" fmla="*/ 2381 w 4462921"/>
                <a:gd name="connsiteY3" fmla="*/ 4562475 h 4562475"/>
                <a:gd name="connsiteX4" fmla="*/ 0 w 4462921"/>
                <a:gd name="connsiteY4" fmla="*/ 3543300 h 4562475"/>
                <a:gd name="connsiteX5" fmla="*/ 3275807 w 4462921"/>
                <a:gd name="connsiteY5" fmla="*/ 2286000 h 4562475"/>
                <a:gd name="connsiteX6" fmla="*/ 0 w 4462921"/>
                <a:gd name="connsiteY6" fmla="*/ 1016000 h 4562475"/>
                <a:gd name="connsiteX7" fmla="*/ 0 w 4462921"/>
                <a:gd name="connsiteY7" fmla="*/ 0 h 4562475"/>
                <a:gd name="connsiteX0" fmla="*/ 2486 w 4465407"/>
                <a:gd name="connsiteY0" fmla="*/ 0 h 4564856"/>
                <a:gd name="connsiteX1" fmla="*/ 4464948 w 4465407"/>
                <a:gd name="connsiteY1" fmla="*/ 1819275 h 4564856"/>
                <a:gd name="connsiteX2" fmla="*/ 4464949 w 4465407"/>
                <a:gd name="connsiteY2" fmla="*/ 2747962 h 4564856"/>
                <a:gd name="connsiteX3" fmla="*/ 105 w 4465407"/>
                <a:gd name="connsiteY3" fmla="*/ 4564856 h 4564856"/>
                <a:gd name="connsiteX4" fmla="*/ 2486 w 4465407"/>
                <a:gd name="connsiteY4" fmla="*/ 3543300 h 4564856"/>
                <a:gd name="connsiteX5" fmla="*/ 3278293 w 4465407"/>
                <a:gd name="connsiteY5" fmla="*/ 2286000 h 4564856"/>
                <a:gd name="connsiteX6" fmla="*/ 2486 w 4465407"/>
                <a:gd name="connsiteY6" fmla="*/ 1016000 h 4564856"/>
                <a:gd name="connsiteX7" fmla="*/ 2486 w 4465407"/>
                <a:gd name="connsiteY7" fmla="*/ 0 h 4564856"/>
                <a:gd name="connsiteX0" fmla="*/ 2610 w 4465531"/>
                <a:gd name="connsiteY0" fmla="*/ 0 h 4564856"/>
                <a:gd name="connsiteX1" fmla="*/ 4465072 w 4465531"/>
                <a:gd name="connsiteY1" fmla="*/ 1819275 h 4564856"/>
                <a:gd name="connsiteX2" fmla="*/ 4465073 w 4465531"/>
                <a:gd name="connsiteY2" fmla="*/ 2747962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0343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5531"/>
                <a:gd name="connsiteY0" fmla="*/ 0 h 4564856"/>
                <a:gd name="connsiteX1" fmla="*/ 4465072 w 4465531"/>
                <a:gd name="connsiteY1" fmla="*/ 1819275 h 4564856"/>
                <a:gd name="connsiteX2" fmla="*/ 4465073 w 4465531"/>
                <a:gd name="connsiteY2" fmla="*/ 2755106 h 4564856"/>
                <a:gd name="connsiteX3" fmla="*/ 229 w 4465531"/>
                <a:gd name="connsiteY3" fmla="*/ 4564856 h 4564856"/>
                <a:gd name="connsiteX4" fmla="*/ 228 w 4465531"/>
                <a:gd name="connsiteY4" fmla="*/ 3545681 h 4564856"/>
                <a:gd name="connsiteX5" fmla="*/ 3278417 w 4465531"/>
                <a:gd name="connsiteY5" fmla="*/ 2286000 h 4564856"/>
                <a:gd name="connsiteX6" fmla="*/ 2610 w 4465531"/>
                <a:gd name="connsiteY6" fmla="*/ 1016000 h 4564856"/>
                <a:gd name="connsiteX7" fmla="*/ 2610 w 4465531"/>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16000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8417 w 4467453"/>
                <a:gd name="connsiteY5" fmla="*/ 2286000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7453"/>
                <a:gd name="connsiteY0" fmla="*/ 0 h 4564856"/>
                <a:gd name="connsiteX1" fmla="*/ 4467453 w 4467453"/>
                <a:gd name="connsiteY1" fmla="*/ 1816894 h 4564856"/>
                <a:gd name="connsiteX2" fmla="*/ 4465073 w 4467453"/>
                <a:gd name="connsiteY2" fmla="*/ 2755106 h 4564856"/>
                <a:gd name="connsiteX3" fmla="*/ 229 w 4467453"/>
                <a:gd name="connsiteY3" fmla="*/ 4564856 h 4564856"/>
                <a:gd name="connsiteX4" fmla="*/ 228 w 4467453"/>
                <a:gd name="connsiteY4" fmla="*/ 3545681 h 4564856"/>
                <a:gd name="connsiteX5" fmla="*/ 3271273 w 4467453"/>
                <a:gd name="connsiteY5" fmla="*/ 2288382 h 4564856"/>
                <a:gd name="connsiteX6" fmla="*/ 2610 w 4467453"/>
                <a:gd name="connsiteY6" fmla="*/ 1020763 h 4564856"/>
                <a:gd name="connsiteX7" fmla="*/ 2610 w 4467453"/>
                <a:gd name="connsiteY7" fmla="*/ 0 h 4564856"/>
                <a:gd name="connsiteX0" fmla="*/ 2610 w 4465530"/>
                <a:gd name="connsiteY0" fmla="*/ 0 h 4564856"/>
                <a:gd name="connsiteX1" fmla="*/ 4465071 w 4465530"/>
                <a:gd name="connsiteY1" fmla="*/ 1819275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0763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71273 w 4465530"/>
                <a:gd name="connsiteY5" fmla="*/ 2288382 h 4564856"/>
                <a:gd name="connsiteX6" fmla="*/ 2610 w 4465530"/>
                <a:gd name="connsiteY6" fmla="*/ 1023145 h 4564856"/>
                <a:gd name="connsiteX7" fmla="*/ 2610 w 4465530"/>
                <a:gd name="connsiteY7" fmla="*/ 0 h 4564856"/>
                <a:gd name="connsiteX0" fmla="*/ 2610 w 4465530"/>
                <a:gd name="connsiteY0" fmla="*/ 0 h 4564856"/>
                <a:gd name="connsiteX1" fmla="*/ 4465071 w 4465530"/>
                <a:gd name="connsiteY1" fmla="*/ 1812131 h 4564856"/>
                <a:gd name="connsiteX2" fmla="*/ 4465073 w 4465530"/>
                <a:gd name="connsiteY2" fmla="*/ 2755106 h 4564856"/>
                <a:gd name="connsiteX3" fmla="*/ 229 w 4465530"/>
                <a:gd name="connsiteY3" fmla="*/ 4564856 h 4564856"/>
                <a:gd name="connsiteX4" fmla="*/ 228 w 4465530"/>
                <a:gd name="connsiteY4" fmla="*/ 3545681 h 4564856"/>
                <a:gd name="connsiteX5" fmla="*/ 3264129 w 4465530"/>
                <a:gd name="connsiteY5" fmla="*/ 2288382 h 4564856"/>
                <a:gd name="connsiteX6" fmla="*/ 2610 w 4465530"/>
                <a:gd name="connsiteY6" fmla="*/ 1023145 h 4564856"/>
                <a:gd name="connsiteX7" fmla="*/ 2610 w 4465530"/>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5066 w 4467986"/>
                <a:gd name="connsiteY6" fmla="*/ 1023145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18079 h 4564856"/>
                <a:gd name="connsiteX7" fmla="*/ 0 w 4467986"/>
                <a:gd name="connsiteY7" fmla="*/ 0 h 4564856"/>
                <a:gd name="connsiteX0" fmla="*/ 0 w 4467986"/>
                <a:gd name="connsiteY0" fmla="*/ 0 h 4564856"/>
                <a:gd name="connsiteX1" fmla="*/ 4467527 w 4467986"/>
                <a:gd name="connsiteY1" fmla="*/ 1812131 h 4564856"/>
                <a:gd name="connsiteX2" fmla="*/ 4467529 w 4467986"/>
                <a:gd name="connsiteY2" fmla="*/ 2755106 h 4564856"/>
                <a:gd name="connsiteX3" fmla="*/ 2685 w 4467986"/>
                <a:gd name="connsiteY3" fmla="*/ 4564856 h 4564856"/>
                <a:gd name="connsiteX4" fmla="*/ 2684 w 4467986"/>
                <a:gd name="connsiteY4" fmla="*/ 3545681 h 4564856"/>
                <a:gd name="connsiteX5" fmla="*/ 3266585 w 4467986"/>
                <a:gd name="connsiteY5" fmla="*/ 2288382 h 4564856"/>
                <a:gd name="connsiteX6" fmla="*/ 2533 w 4467986"/>
                <a:gd name="connsiteY6" fmla="*/ 1023145 h 4564856"/>
                <a:gd name="connsiteX7" fmla="*/ 0 w 4467986"/>
                <a:gd name="connsiteY7" fmla="*/ 0 h 4564856"/>
                <a:gd name="connsiteX0" fmla="*/ 0 w 4467986"/>
                <a:gd name="connsiteY0" fmla="*/ 0 h 4567262"/>
                <a:gd name="connsiteX1" fmla="*/ 4467527 w 4467986"/>
                <a:gd name="connsiteY1" fmla="*/ 1814537 h 4567262"/>
                <a:gd name="connsiteX2" fmla="*/ 4467529 w 4467986"/>
                <a:gd name="connsiteY2" fmla="*/ 2757512 h 4567262"/>
                <a:gd name="connsiteX3" fmla="*/ 2685 w 4467986"/>
                <a:gd name="connsiteY3" fmla="*/ 4567262 h 4567262"/>
                <a:gd name="connsiteX4" fmla="*/ 2684 w 4467986"/>
                <a:gd name="connsiteY4" fmla="*/ 3548087 h 4567262"/>
                <a:gd name="connsiteX5" fmla="*/ 3266585 w 4467986"/>
                <a:gd name="connsiteY5" fmla="*/ 2290788 h 4567262"/>
                <a:gd name="connsiteX6" fmla="*/ 2533 w 4467986"/>
                <a:gd name="connsiteY6" fmla="*/ 1025551 h 4567262"/>
                <a:gd name="connsiteX7" fmla="*/ 0 w 4467986"/>
                <a:gd name="connsiteY7" fmla="*/ 0 h 4567262"/>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50493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64555 w 4465956"/>
                <a:gd name="connsiteY5" fmla="*/ 2293194 h 4569668"/>
                <a:gd name="connsiteX6" fmla="*/ 503 w 4465956"/>
                <a:gd name="connsiteY6" fmla="*/ 1027957 h 4569668"/>
                <a:gd name="connsiteX7" fmla="*/ 377 w 4465956"/>
                <a:gd name="connsiteY7" fmla="*/ 0 h 4569668"/>
                <a:gd name="connsiteX0" fmla="*/ 377 w 4465956"/>
                <a:gd name="connsiteY0" fmla="*/ 0 h 4569668"/>
                <a:gd name="connsiteX1" fmla="*/ 4465497 w 4465956"/>
                <a:gd name="connsiteY1" fmla="*/ 1816943 h 4569668"/>
                <a:gd name="connsiteX2" fmla="*/ 4465499 w 4465956"/>
                <a:gd name="connsiteY2" fmla="*/ 2759918 h 4569668"/>
                <a:gd name="connsiteX3" fmla="*/ 655 w 4465956"/>
                <a:gd name="connsiteY3" fmla="*/ 4569668 h 4569668"/>
                <a:gd name="connsiteX4" fmla="*/ 654 w 4465956"/>
                <a:gd name="connsiteY4" fmla="*/ 3548111 h 4569668"/>
                <a:gd name="connsiteX5" fmla="*/ 3257411 w 4465956"/>
                <a:gd name="connsiteY5" fmla="*/ 2293194 h 4569668"/>
                <a:gd name="connsiteX6" fmla="*/ 503 w 4465956"/>
                <a:gd name="connsiteY6" fmla="*/ 1027957 h 4569668"/>
                <a:gd name="connsiteX7" fmla="*/ 377 w 4465956"/>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65956" h="4569668">
                  <a:moveTo>
                    <a:pt x="377" y="0"/>
                  </a:moveTo>
                  <a:lnTo>
                    <a:pt x="4465497" y="1816943"/>
                  </a:lnTo>
                  <a:cubicBezTo>
                    <a:pt x="4463910" y="2124918"/>
                    <a:pt x="4467086" y="2451943"/>
                    <a:pt x="4465499" y="2759918"/>
                  </a:cubicBezTo>
                  <a:lnTo>
                    <a:pt x="655" y="4569668"/>
                  </a:lnTo>
                  <a:cubicBezTo>
                    <a:pt x="-139" y="4230737"/>
                    <a:pt x="1448" y="3887042"/>
                    <a:pt x="654" y="3548111"/>
                  </a:cubicBezTo>
                  <a:lnTo>
                    <a:pt x="3257411" y="2293194"/>
                  </a:lnTo>
                  <a:lnTo>
                    <a:pt x="503" y="1027957"/>
                  </a:lnTo>
                  <a:cubicBezTo>
                    <a:pt x="-1186" y="686909"/>
                    <a:pt x="2066" y="341048"/>
                    <a:pt x="377" y="0"/>
                  </a:cubicBezTo>
                  <a:close/>
                </a:path>
              </a:pathLst>
            </a:custGeom>
            <a:solidFill>
              <a:srgbClr val="FF33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2400" dirty="0">
                <a:latin typeface="Arial" panose="020B0604020202020204" pitchFamily="34" charset="0"/>
              </a:endParaRPr>
            </a:p>
          </p:txBody>
        </p:sp>
      </p:grpSp>
      <p:sp>
        <p:nvSpPr>
          <p:cNvPr id="14" name="Title 1"/>
          <p:cNvSpPr txBox="1">
            <a:spLocks/>
          </p:cNvSpPr>
          <p:nvPr userDrawn="1"/>
        </p:nvSpPr>
        <p:spPr>
          <a:xfrm>
            <a:off x="464522" y="5086900"/>
            <a:ext cx="5523503" cy="997209"/>
          </a:xfrm>
          <a:prstGeom prst="rect">
            <a:avLst/>
          </a:prstGeom>
        </p:spPr>
        <p:txBody>
          <a:bodyPr lIns="0" tIns="0" anchor="b" anchorCtr="0">
            <a:noAutofit/>
          </a:bodyPr>
          <a:lstStyle>
            <a:lvl1pPr algn="l" defTabSz="457144" rtl="0" eaLnBrk="1" latinLnBrk="0" hangingPunct="1">
              <a:lnSpc>
                <a:spcPct val="100000"/>
              </a:lnSpc>
              <a:spcBef>
                <a:spcPct val="0"/>
              </a:spcBef>
              <a:buNone/>
              <a:defRPr sz="3600" b="1" i="0" kern="1700" spc="0" baseline="0">
                <a:solidFill>
                  <a:schemeClr val="bg1"/>
                </a:solidFill>
                <a:latin typeface="+mj-lt"/>
                <a:ea typeface="+mj-ea"/>
                <a:cs typeface="Arial" pitchFamily="34" charset="0"/>
              </a:defRPr>
            </a:lvl1pPr>
          </a:lstStyle>
          <a:p>
            <a:r>
              <a:rPr lang="en-US" sz="4800" dirty="0">
                <a:latin typeface="Arial" panose="020B0604020202020204" pitchFamily="34" charset="0"/>
                <a:cs typeface="Arial" panose="020B0604020202020204" pitchFamily="34" charset="0"/>
              </a:rPr>
              <a:t>Click to edit Master title style </a:t>
            </a:r>
            <a:endParaRPr lang="en-GB" sz="4800" dirty="0">
              <a:latin typeface="Arial" panose="020B0604020202020204" pitchFamily="34" charset="0"/>
              <a:cs typeface="Arial" panose="020B0604020202020204" pitchFamily="34" charset="0"/>
            </a:endParaRPr>
          </a:p>
        </p:txBody>
      </p:sp>
      <p:cxnSp>
        <p:nvCxnSpPr>
          <p:cNvPr id="15" name="Straight Connector 14"/>
          <p:cNvCxnSpPr/>
          <p:nvPr userDrawn="1"/>
        </p:nvCxnSpPr>
        <p:spPr>
          <a:xfrm flipV="1">
            <a:off x="465260" y="1160512"/>
            <a:ext cx="11726741" cy="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8789528"/>
      </p:ext>
    </p:extLst>
  </p:cSld>
  <p:clrMapOvr>
    <a:masterClrMapping/>
  </p:clrMapOvr>
  <p:transition>
    <p:fade/>
  </p:transition>
  <p:extLst mod="1">
    <p:ext uri="{DCECCB84-F9BA-43D5-87BE-67443E8EF086}">
      <p15:sldGuideLst xmlns:p15="http://schemas.microsoft.com/office/powerpoint/2012/main">
        <p15:guide id="1" pos="216">
          <p15:clr>
            <a:srgbClr val="FBAE40"/>
          </p15:clr>
        </p15:guide>
        <p15:guide id="2" pos="554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theme" Target="../theme/theme3.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2000">
              <a:schemeClr val="tx1"/>
            </a:gs>
            <a:gs pos="100000">
              <a:schemeClr val="tx1">
                <a:lumMod val="9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9144"/>
            <a:ext cx="11430000" cy="990601"/>
          </a:xfrm>
          <a:prstGeom prst="rect">
            <a:avLst/>
          </a:prstGeom>
        </p:spPr>
        <p:txBody>
          <a:bodyPr vert="horz" lIns="0" tIns="45720" rIns="0" bIns="0" rtlCol="0" anchor="b" anchorCtr="0">
            <a:normAutofit/>
          </a:bodyPr>
          <a:lstStyle/>
          <a:p>
            <a:r>
              <a:rPr lang="en-US" dirty="0"/>
              <a:t>Click to edit Master title style</a:t>
            </a:r>
          </a:p>
        </p:txBody>
      </p:sp>
      <p:sp>
        <p:nvSpPr>
          <p:cNvPr id="3" name="Text Placeholder 2"/>
          <p:cNvSpPr>
            <a:spLocks noGrp="1"/>
          </p:cNvSpPr>
          <p:nvPr>
            <p:ph type="body" idx="1"/>
          </p:nvPr>
        </p:nvSpPr>
        <p:spPr>
          <a:xfrm>
            <a:off x="381000" y="981457"/>
            <a:ext cx="11430000" cy="5357721"/>
          </a:xfrm>
          <a:prstGeom prst="rect">
            <a:avLst/>
          </a:prstGeom>
        </p:spPr>
        <p:txBody>
          <a:bodyPr vert="horz" lIns="0" tIns="91440" rIns="0" bIns="45720" rtlCol="0">
            <a:normAutofit/>
          </a:bodyPr>
          <a:lstStyle/>
          <a:p>
            <a:pPr marL="0" lvl="0" indent="0" algn="l" defTabSz="914377" rtl="0" eaLnBrk="1" latinLnBrk="0" hangingPunct="1">
              <a:lnSpc>
                <a:spcPct val="85000"/>
              </a:lnSpc>
              <a:spcBef>
                <a:spcPts val="0"/>
              </a:spcBef>
              <a:spcAft>
                <a:spcPts val="1200"/>
              </a:spcAft>
              <a:buFont typeface="Arial" panose="020B0604020202020204" pitchFamily="34" charset="0"/>
              <a:buNone/>
            </a:pPr>
            <a:r>
              <a:rPr lang="en-US" dirty="0"/>
              <a:t>Edit Master text styles</a:t>
            </a:r>
          </a:p>
          <a:p>
            <a:pPr lvl="1"/>
            <a:r>
              <a:rPr lang="en-US" dirty="0"/>
              <a:t>Second level</a:t>
            </a:r>
          </a:p>
          <a:p>
            <a:pPr lvl="2"/>
            <a:r>
              <a:rPr lang="en-US" dirty="0"/>
              <a:t>Third level</a:t>
            </a:r>
          </a:p>
        </p:txBody>
      </p:sp>
      <p:sp>
        <p:nvSpPr>
          <p:cNvPr id="5" name="Footer Placeholder 4"/>
          <p:cNvSpPr>
            <a:spLocks noGrp="1"/>
          </p:cNvSpPr>
          <p:nvPr>
            <p:ph type="ftr" sz="quarter" idx="3"/>
          </p:nvPr>
        </p:nvSpPr>
        <p:spPr>
          <a:xfrm>
            <a:off x="381002" y="6576387"/>
            <a:ext cx="5714999" cy="206375"/>
          </a:xfrm>
          <a:prstGeom prst="rect">
            <a:avLst/>
          </a:prstGeom>
        </p:spPr>
        <p:txBody>
          <a:bodyPr vert="horz" lIns="0" tIns="0" rIns="0" bIns="0" rtlCol="0" anchor="b" anchorCtr="0"/>
          <a:lstStyle>
            <a:lvl1pPr algn="l">
              <a:defRPr sz="1000">
                <a:solidFill>
                  <a:schemeClr val="tx1">
                    <a:lumMod val="50000"/>
                  </a:schemeClr>
                </a:solidFill>
                <a:latin typeface="+mn-lt"/>
              </a:defRPr>
            </a:lvl1pPr>
          </a:lstStyle>
          <a:p>
            <a:r>
              <a:rPr lang="en-US" dirty="0"/>
              <a:t>Copyright © 2017 Accenture  All rights reserved.</a:t>
            </a:r>
          </a:p>
        </p:txBody>
      </p:sp>
      <p:sp>
        <p:nvSpPr>
          <p:cNvPr id="6" name="Slide Number Placeholder 5"/>
          <p:cNvSpPr>
            <a:spLocks noGrp="1"/>
          </p:cNvSpPr>
          <p:nvPr>
            <p:ph type="sldNum" sz="quarter" idx="4"/>
          </p:nvPr>
        </p:nvSpPr>
        <p:spPr>
          <a:xfrm>
            <a:off x="11506202" y="6576387"/>
            <a:ext cx="304799" cy="206375"/>
          </a:xfrm>
          <a:prstGeom prst="rect">
            <a:avLst/>
          </a:prstGeom>
        </p:spPr>
        <p:txBody>
          <a:bodyPr vert="horz" lIns="0" tIns="0" rIns="0" bIns="0" rtlCol="0" anchor="b" anchorCtr="0"/>
          <a:lstStyle>
            <a:lvl1pPr algn="r">
              <a:defRPr sz="1000">
                <a:solidFill>
                  <a:schemeClr val="tx1">
                    <a:lumMod val="50000"/>
                  </a:schemeClr>
                </a:solidFill>
                <a:latin typeface="+mn-lt"/>
              </a:defRPr>
            </a:lvl1pPr>
          </a:lstStyle>
          <a:p>
            <a:fld id="{4F9AC08D-23A9-440E-BCB9-AA1E9877CC38}" type="slidenum">
              <a:rPr lang="en-US" smtClean="0"/>
              <a:pPr/>
              <a:t>‹#›</a:t>
            </a:fld>
            <a:endParaRPr lang="en-US" dirty="0"/>
          </a:p>
        </p:txBody>
      </p:sp>
    </p:spTree>
    <p:extLst>
      <p:ext uri="{BB962C8B-B14F-4D97-AF65-F5344CB8AC3E}">
        <p14:creationId xmlns:p14="http://schemas.microsoft.com/office/powerpoint/2010/main" val="1366956491"/>
      </p:ext>
    </p:extLst>
  </p:cSld>
  <p:clrMap bg1="dk1" tx1="lt1" bg2="dk2" tx2="lt2" accent1="accent1" accent2="accent2" accent3="accent3" accent4="accent4" accent5="accent5" accent6="accent6" hlink="hlink" folHlink="folHlink"/>
  <p:sldLayoutIdLst>
    <p:sldLayoutId id="2147483716" r:id="rId1"/>
    <p:sldLayoutId id="2147483726" r:id="rId2"/>
    <p:sldLayoutId id="2147483718" r:id="rId3"/>
    <p:sldLayoutId id="2147483719" r:id="rId4"/>
    <p:sldLayoutId id="2147483720" r:id="rId5"/>
    <p:sldLayoutId id="2147483721" r:id="rId6"/>
    <p:sldLayoutId id="2147483722" r:id="rId7"/>
    <p:sldLayoutId id="2147483723" r:id="rId8"/>
  </p:sldLayoutIdLst>
  <p:hf hdr="0" dt="0"/>
  <p:txStyles>
    <p:titleStyle>
      <a:lvl1pPr marL="0" indent="0" algn="l" defTabSz="914377" rtl="0" eaLnBrk="1" latinLnBrk="0" hangingPunct="1">
        <a:lnSpc>
          <a:spcPct val="70000"/>
        </a:lnSpc>
        <a:spcBef>
          <a:spcPct val="0"/>
        </a:spcBef>
        <a:buNone/>
        <a:defRPr sz="2800" b="1" kern="1200" cap="all" baseline="0">
          <a:solidFill>
            <a:schemeClr val="bg1"/>
          </a:solidFill>
          <a:latin typeface="+mj-lt"/>
          <a:ea typeface="+mj-ea"/>
          <a:cs typeface="+mj-cs"/>
        </a:defRPr>
      </a:lvl1pPr>
    </p:titleStyle>
    <p:bodyStyle>
      <a:lvl1pPr marL="55561" indent="0" algn="l" defTabSz="914377" rtl="0" eaLnBrk="1" latinLnBrk="0" hangingPunct="1">
        <a:lnSpc>
          <a:spcPct val="85000"/>
        </a:lnSpc>
        <a:spcBef>
          <a:spcPts val="0"/>
        </a:spcBef>
        <a:spcAft>
          <a:spcPts val="1200"/>
        </a:spcAft>
        <a:buFont typeface="Arial" panose="020B0604020202020204" pitchFamily="34" charset="0"/>
        <a:buNone/>
        <a:defRPr lang="en-US" sz="2000" b="1" kern="1200" cap="none" baseline="0" dirty="0">
          <a:solidFill>
            <a:schemeClr val="bg1">
              <a:lumMod val="65000"/>
              <a:lumOff val="35000"/>
            </a:schemeClr>
          </a:solidFill>
          <a:latin typeface="+mn-lt"/>
          <a:ea typeface="+mn-ea"/>
          <a:cs typeface="+mn-cs"/>
        </a:defRPr>
      </a:lvl1pPr>
      <a:lvl2pPr marL="285744" indent="-230182" algn="l" defTabSz="914377" rtl="0" eaLnBrk="1" latinLnBrk="0" hangingPunct="1">
        <a:lnSpc>
          <a:spcPct val="100000"/>
        </a:lnSpc>
        <a:spcBef>
          <a:spcPts val="0"/>
        </a:spcBef>
        <a:spcAft>
          <a:spcPts val="1200"/>
        </a:spcAft>
        <a:buFont typeface="Arial" panose="020B0604020202020204" pitchFamily="34" charset="0"/>
        <a:buChar char="•"/>
        <a:defRPr sz="1800" kern="1200">
          <a:solidFill>
            <a:schemeClr val="bg1"/>
          </a:solidFill>
          <a:latin typeface="+mn-lt"/>
          <a:ea typeface="+mn-ea"/>
          <a:cs typeface="+mn-cs"/>
        </a:defRPr>
      </a:lvl2pPr>
      <a:lvl3pPr marL="514338" indent="-230182" algn="l" defTabSz="914377" rtl="0" eaLnBrk="1" latinLnBrk="0" hangingPunct="1">
        <a:lnSpc>
          <a:spcPct val="110000"/>
        </a:lnSpc>
        <a:spcBef>
          <a:spcPts val="0"/>
        </a:spcBef>
        <a:spcAft>
          <a:spcPts val="600"/>
        </a:spcAft>
        <a:buFont typeface="Graphik" panose="020B0503030202060203" pitchFamily="34" charset="0"/>
        <a:buChar char="–"/>
        <a:defRPr sz="1400" kern="1200">
          <a:solidFill>
            <a:schemeClr val="bg1"/>
          </a:solidFill>
          <a:latin typeface="+mn-lt"/>
          <a:ea typeface="+mn-ea"/>
          <a:cs typeface="+mn-cs"/>
        </a:defRPr>
      </a:lvl3pPr>
      <a:lvl4pPr marL="685783" indent="-171446" algn="l" defTabSz="914377" rtl="0" eaLnBrk="1" latinLnBrk="0" hangingPunct="1">
        <a:lnSpc>
          <a:spcPct val="110000"/>
        </a:lnSpc>
        <a:spcBef>
          <a:spcPts val="0"/>
        </a:spcBef>
        <a:spcAft>
          <a:spcPts val="0"/>
        </a:spcAft>
        <a:buFont typeface="Arial" panose="020B0604020202020204" pitchFamily="34" charset="0"/>
        <a:buChar char="•"/>
        <a:defRPr sz="1600" kern="1200">
          <a:solidFill>
            <a:schemeClr val="tx1"/>
          </a:solidFill>
          <a:latin typeface="+mn-lt"/>
          <a:ea typeface="+mn-ea"/>
          <a:cs typeface="+mn-cs"/>
        </a:defRPr>
      </a:lvl4pPr>
      <a:lvl5pPr marL="857229" indent="-177796" algn="l" defTabSz="914377" rtl="0" eaLnBrk="1" latinLnBrk="0" hangingPunct="1">
        <a:lnSpc>
          <a:spcPct val="110000"/>
        </a:lnSpc>
        <a:spcBef>
          <a:spcPts val="0"/>
        </a:spcBef>
        <a:spcAft>
          <a:spcPts val="0"/>
        </a:spcAft>
        <a:buFont typeface="Graphik" panose="020B0503030202060203" pitchFamily="34" charset="0"/>
        <a:buChar char="–"/>
        <a:defRPr sz="1400" kern="1200">
          <a:solidFill>
            <a:schemeClr val="tx1"/>
          </a:solidFill>
          <a:latin typeface="+mn-lt"/>
          <a:ea typeface="+mn-ea"/>
          <a:cs typeface="+mn-cs"/>
        </a:defRPr>
      </a:lvl5pPr>
      <a:lvl6pPr marL="1028674" indent="-173034" algn="l" defTabSz="914377"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6pPr>
      <a:lvl7pPr marL="55561" indent="0" algn="l" defTabSz="914377" rtl="0" eaLnBrk="1" latinLnBrk="0" hangingPunct="1">
        <a:lnSpc>
          <a:spcPct val="90000"/>
        </a:lnSpc>
        <a:spcBef>
          <a:spcPts val="800"/>
        </a:spcBef>
        <a:buFont typeface="Arial" panose="020B0604020202020204" pitchFamily="34" charset="0"/>
        <a:buNone/>
        <a:defRPr sz="1200" b="1" kern="1200" cap="all" baseline="0">
          <a:solidFill>
            <a:schemeClr val="tx1"/>
          </a:solidFill>
          <a:latin typeface="+mj-lt"/>
          <a:ea typeface="+mn-ea"/>
          <a:cs typeface="+mn-cs"/>
        </a:defRPr>
      </a:lvl7pPr>
      <a:lvl8pPr marL="55561" indent="0" algn="l" defTabSz="914377" rtl="0" eaLnBrk="1" latinLnBrk="0" hangingPunct="1">
        <a:lnSpc>
          <a:spcPct val="100000"/>
        </a:lnSpc>
        <a:spcBef>
          <a:spcPts val="0"/>
        </a:spcBef>
        <a:spcAft>
          <a:spcPts val="800"/>
        </a:spcAft>
        <a:buFont typeface="Arial" panose="020B0604020202020204" pitchFamily="34" charset="0"/>
        <a:buNone/>
        <a:defRPr sz="1800" kern="1200" baseline="0">
          <a:solidFill>
            <a:schemeClr val="tx1"/>
          </a:solidFill>
          <a:latin typeface="+mn-lt"/>
          <a:ea typeface="+mn-ea"/>
          <a:cs typeface="+mn-cs"/>
        </a:defRPr>
      </a:lvl8pPr>
      <a:lvl9pPr marL="55561" indent="0" algn="l" defTabSz="914377" rtl="0" eaLnBrk="1" latinLnBrk="0" hangingPunct="1">
        <a:lnSpc>
          <a:spcPct val="110000"/>
        </a:lnSpc>
        <a:spcBef>
          <a:spcPts val="0"/>
        </a:spcBef>
        <a:spcAft>
          <a:spcPts val="600"/>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152">
          <p15:clr>
            <a:srgbClr val="F26B43"/>
          </p15:clr>
        </p15:guide>
        <p15:guide id="2" pos="5640">
          <p15:clr>
            <a:srgbClr val="F26B43"/>
          </p15:clr>
        </p15:guide>
        <p15:guide id="3">
          <p15:clr>
            <a:srgbClr val="F26B43"/>
          </p15:clr>
        </p15:guide>
        <p15:guide id="6" orient="horz">
          <p15:clr>
            <a:srgbClr val="F26B43"/>
          </p15:clr>
        </p15:guide>
        <p15:guide id="8" pos="7680">
          <p15:clr>
            <a:srgbClr val="F26B43"/>
          </p15:clr>
        </p15:guide>
        <p15:guide id="9" pos="240">
          <p15:clr>
            <a:srgbClr val="F26B43"/>
          </p15:clr>
        </p15:guide>
        <p15:guide id="10" orient="horz" pos="4224">
          <p15:clr>
            <a:srgbClr val="F26B43"/>
          </p15:clr>
        </p15:guide>
        <p15:guide id="11" pos="3840">
          <p15:clr>
            <a:srgbClr val="F26B43"/>
          </p15:clr>
        </p15:guide>
        <p15:guide id="13" pos="2040">
          <p15:clr>
            <a:srgbClr val="F26B43"/>
          </p15:clr>
        </p15:guide>
        <p15:guide id="14" pos="7440">
          <p15:clr>
            <a:srgbClr val="F26B43"/>
          </p15:clr>
        </p15:guide>
        <p15:guide id="16" orient="horz" pos="240">
          <p15:clr>
            <a:srgbClr val="F26B43"/>
          </p15:clr>
        </p15:guide>
        <p15:guide id="17" orient="horz" pos="410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D145B">
            <a:alpha val="0"/>
          </a:srgbClr>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6"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3274943041"/>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transition>
    <p:fade/>
  </p:transition>
  <p:txStyles>
    <p:titleStyle>
      <a:lvl1pPr algn="l" defTabSz="609510" rtl="0" eaLnBrk="1" latinLnBrk="0" hangingPunct="1">
        <a:spcBef>
          <a:spcPct val="0"/>
        </a:spcBef>
        <a:buNone/>
        <a:defRPr sz="4800" b="0" i="0" kern="1700" spc="0">
          <a:solidFill>
            <a:srgbClr val="AC007A"/>
          </a:solidFill>
          <a:latin typeface="Gotham Light"/>
          <a:ea typeface="+mj-ea"/>
          <a:cs typeface="Gotham Light"/>
        </a:defRPr>
      </a:lvl1pPr>
    </p:titleStyle>
    <p:bodyStyle>
      <a:lvl1pPr marL="0" indent="0" algn="l" defTabSz="609510" rtl="0" eaLnBrk="1" latinLnBrk="0" hangingPunct="1">
        <a:spcBef>
          <a:spcPct val="20000"/>
        </a:spcBef>
        <a:buFontTx/>
        <a:buNone/>
        <a:defRPr sz="2133" b="0" i="0" kern="1200">
          <a:solidFill>
            <a:srgbClr val="787878"/>
          </a:solidFill>
          <a:latin typeface="Gotham Book"/>
          <a:ea typeface="+mn-ea"/>
          <a:cs typeface="Gotham Book"/>
        </a:defRPr>
      </a:lvl1pPr>
      <a:lvl2pPr marL="990454" indent="-380944" algn="l" defTabSz="609510" rtl="0" eaLnBrk="1" latinLnBrk="0" hangingPunct="1">
        <a:spcBef>
          <a:spcPct val="20000"/>
        </a:spcBef>
        <a:buFont typeface="Arial"/>
        <a:buChar char="–"/>
        <a:defRPr sz="2133" kern="1200">
          <a:solidFill>
            <a:schemeClr val="tx1"/>
          </a:solidFill>
          <a:latin typeface="Georgia"/>
          <a:ea typeface="+mn-ea"/>
          <a:cs typeface="Georgia"/>
        </a:defRPr>
      </a:lvl2pPr>
      <a:lvl3pPr marL="1523774" indent="-304755" algn="l" defTabSz="609510" rtl="0" eaLnBrk="1" latinLnBrk="0" hangingPunct="1">
        <a:spcBef>
          <a:spcPct val="20000"/>
        </a:spcBef>
        <a:buFont typeface="Arial"/>
        <a:buChar char="•"/>
        <a:defRPr sz="2133" kern="1200">
          <a:solidFill>
            <a:schemeClr val="tx1"/>
          </a:solidFill>
          <a:latin typeface="Georgia"/>
          <a:ea typeface="+mn-ea"/>
          <a:cs typeface="Georgia"/>
        </a:defRPr>
      </a:lvl3pPr>
      <a:lvl4pPr marL="2133284" indent="-304755" algn="l" defTabSz="609510" rtl="0" eaLnBrk="1" latinLnBrk="0" hangingPunct="1">
        <a:spcBef>
          <a:spcPct val="20000"/>
        </a:spcBef>
        <a:buFont typeface="Arial"/>
        <a:buChar char="–"/>
        <a:defRPr sz="2133" kern="1200">
          <a:solidFill>
            <a:schemeClr val="tx1"/>
          </a:solidFill>
          <a:latin typeface="Georgia"/>
          <a:ea typeface="+mn-ea"/>
          <a:cs typeface="Georgia"/>
        </a:defRPr>
      </a:lvl4pPr>
      <a:lvl5pPr marL="2742794" indent="-304755" algn="l" defTabSz="609510" rtl="0" eaLnBrk="1" latinLnBrk="0" hangingPunct="1">
        <a:spcBef>
          <a:spcPct val="20000"/>
        </a:spcBef>
        <a:buFont typeface="Arial"/>
        <a:buChar char="»"/>
        <a:defRPr sz="2133" kern="1200">
          <a:solidFill>
            <a:schemeClr val="tx1"/>
          </a:solidFill>
          <a:latin typeface="Georgia"/>
          <a:ea typeface="+mn-ea"/>
          <a:cs typeface="Georgia"/>
        </a:defRPr>
      </a:lvl5pPr>
      <a:lvl6pPr marL="3352304" indent="-304755" algn="l" defTabSz="609510" rtl="0" eaLnBrk="1" latinLnBrk="0" hangingPunct="1">
        <a:spcBef>
          <a:spcPct val="20000"/>
        </a:spcBef>
        <a:buFont typeface="Arial"/>
        <a:buChar char="•"/>
        <a:defRPr sz="2667" kern="1200">
          <a:solidFill>
            <a:schemeClr val="tx1"/>
          </a:solidFill>
          <a:latin typeface="+mn-lt"/>
          <a:ea typeface="+mn-ea"/>
          <a:cs typeface="+mn-cs"/>
        </a:defRPr>
      </a:lvl6pPr>
      <a:lvl7pPr marL="3961813" indent="-304755" algn="l" defTabSz="609510" rtl="0" eaLnBrk="1" latinLnBrk="0" hangingPunct="1">
        <a:spcBef>
          <a:spcPct val="20000"/>
        </a:spcBef>
        <a:buFont typeface="Arial"/>
        <a:buChar char="•"/>
        <a:defRPr sz="2667" kern="1200">
          <a:solidFill>
            <a:schemeClr val="tx1"/>
          </a:solidFill>
          <a:latin typeface="+mn-lt"/>
          <a:ea typeface="+mn-ea"/>
          <a:cs typeface="+mn-cs"/>
        </a:defRPr>
      </a:lvl7pPr>
      <a:lvl8pPr marL="4571323" indent="-304755" algn="l" defTabSz="609510" rtl="0" eaLnBrk="1" latinLnBrk="0" hangingPunct="1">
        <a:spcBef>
          <a:spcPct val="20000"/>
        </a:spcBef>
        <a:buFont typeface="Arial"/>
        <a:buChar char="•"/>
        <a:defRPr sz="2667" kern="1200">
          <a:solidFill>
            <a:schemeClr val="tx1"/>
          </a:solidFill>
          <a:latin typeface="+mn-lt"/>
          <a:ea typeface="+mn-ea"/>
          <a:cs typeface="+mn-cs"/>
        </a:defRPr>
      </a:lvl8pPr>
      <a:lvl9pPr marL="5180832" indent="-304755" algn="l" defTabSz="60951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10" rtl="0" eaLnBrk="1" latinLnBrk="0" hangingPunct="1">
        <a:defRPr sz="2400" kern="1200">
          <a:solidFill>
            <a:schemeClr val="tx1"/>
          </a:solidFill>
          <a:latin typeface="+mn-lt"/>
          <a:ea typeface="+mn-ea"/>
          <a:cs typeface="+mn-cs"/>
        </a:defRPr>
      </a:lvl1pPr>
      <a:lvl2pPr marL="609510" algn="l" defTabSz="609510" rtl="0" eaLnBrk="1" latinLnBrk="0" hangingPunct="1">
        <a:defRPr sz="2400" kern="1200">
          <a:solidFill>
            <a:schemeClr val="tx1"/>
          </a:solidFill>
          <a:latin typeface="+mn-lt"/>
          <a:ea typeface="+mn-ea"/>
          <a:cs typeface="+mn-cs"/>
        </a:defRPr>
      </a:lvl2pPr>
      <a:lvl3pPr marL="1219019" algn="l" defTabSz="609510" rtl="0" eaLnBrk="1" latinLnBrk="0" hangingPunct="1">
        <a:defRPr sz="2400" kern="1200">
          <a:solidFill>
            <a:schemeClr val="tx1"/>
          </a:solidFill>
          <a:latin typeface="+mn-lt"/>
          <a:ea typeface="+mn-ea"/>
          <a:cs typeface="+mn-cs"/>
        </a:defRPr>
      </a:lvl3pPr>
      <a:lvl4pPr marL="1828529" algn="l" defTabSz="609510" rtl="0" eaLnBrk="1" latinLnBrk="0" hangingPunct="1">
        <a:defRPr sz="2400" kern="1200">
          <a:solidFill>
            <a:schemeClr val="tx1"/>
          </a:solidFill>
          <a:latin typeface="+mn-lt"/>
          <a:ea typeface="+mn-ea"/>
          <a:cs typeface="+mn-cs"/>
        </a:defRPr>
      </a:lvl4pPr>
      <a:lvl5pPr marL="2438039" algn="l" defTabSz="609510" rtl="0" eaLnBrk="1" latinLnBrk="0" hangingPunct="1">
        <a:defRPr sz="2400" kern="1200">
          <a:solidFill>
            <a:schemeClr val="tx1"/>
          </a:solidFill>
          <a:latin typeface="+mn-lt"/>
          <a:ea typeface="+mn-ea"/>
          <a:cs typeface="+mn-cs"/>
        </a:defRPr>
      </a:lvl5pPr>
      <a:lvl6pPr marL="3047549" algn="l" defTabSz="609510" rtl="0" eaLnBrk="1" latinLnBrk="0" hangingPunct="1">
        <a:defRPr sz="2400" kern="1200">
          <a:solidFill>
            <a:schemeClr val="tx1"/>
          </a:solidFill>
          <a:latin typeface="+mn-lt"/>
          <a:ea typeface="+mn-ea"/>
          <a:cs typeface="+mn-cs"/>
        </a:defRPr>
      </a:lvl6pPr>
      <a:lvl7pPr marL="3657058" algn="l" defTabSz="609510" rtl="0" eaLnBrk="1" latinLnBrk="0" hangingPunct="1">
        <a:defRPr sz="2400" kern="1200">
          <a:solidFill>
            <a:schemeClr val="tx1"/>
          </a:solidFill>
          <a:latin typeface="+mn-lt"/>
          <a:ea typeface="+mn-ea"/>
          <a:cs typeface="+mn-cs"/>
        </a:defRPr>
      </a:lvl7pPr>
      <a:lvl8pPr marL="4266568" algn="l" defTabSz="609510" rtl="0" eaLnBrk="1" latinLnBrk="0" hangingPunct="1">
        <a:defRPr sz="2400" kern="1200">
          <a:solidFill>
            <a:schemeClr val="tx1"/>
          </a:solidFill>
          <a:latin typeface="+mn-lt"/>
          <a:ea typeface="+mn-ea"/>
          <a:cs typeface="+mn-cs"/>
        </a:defRPr>
      </a:lvl8pPr>
      <a:lvl9pPr marL="4876077" algn="l" defTabSz="60951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16">
          <p15:clr>
            <a:srgbClr val="F26B43"/>
          </p15:clr>
        </p15:guide>
        <p15:guide id="2" pos="554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ED145B"/>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a:endParaRPr lang="en-US" sz="1467" b="1" dirty="0">
              <a:solidFill>
                <a:schemeClr val="bg1"/>
              </a:solidFill>
              <a:cs typeface="Georgia"/>
            </a:endParaRPr>
          </a:p>
        </p:txBody>
      </p:sp>
      <p:sp>
        <p:nvSpPr>
          <p:cNvPr id="5" name="Footer Placeholder 3"/>
          <p:cNvSpPr>
            <a:spLocks noGrp="1"/>
          </p:cNvSpPr>
          <p:nvPr>
            <p:ph type="ftr" sz="quarter" idx="3"/>
          </p:nvPr>
        </p:nvSpPr>
        <p:spPr>
          <a:xfrm>
            <a:off x="457200" y="6475604"/>
            <a:ext cx="7219245" cy="171451"/>
          </a:xfrm>
          <a:prstGeom prst="rect">
            <a:avLst/>
          </a:prstGeom>
          <a:noFill/>
        </p:spPr>
        <p:txBody>
          <a:bodyPr wrap="square" lIns="0" anchor="ctr" anchorCtr="0">
            <a:noAutofit/>
          </a:bodyPr>
          <a:lstStyle>
            <a:lvl1pPr>
              <a:defRPr lang="en-AU" sz="1200">
                <a:solidFill>
                  <a:schemeClr val="bg1"/>
                </a:solidFill>
                <a:latin typeface="+mn-lt"/>
              </a:defRPr>
            </a:lvl1pPr>
          </a:lstStyle>
          <a:p>
            <a:r>
              <a:rPr lang="en-US" sz="1067" dirty="0">
                <a:solidFill>
                  <a:schemeClr val="tx1">
                    <a:lumMod val="65000"/>
                    <a:lumOff val="35000"/>
                  </a:schemeClr>
                </a:solidFill>
                <a:latin typeface="Arial" panose="020B0604020202020204" pitchFamily="34" charset="0"/>
                <a:cs typeface="Arial" panose="020B0604020202020204" pitchFamily="34" charset="0"/>
              </a:rPr>
              <a:t>Copyright © 2015 Accenture  All rights reserved.</a:t>
            </a:r>
          </a:p>
        </p:txBody>
      </p:sp>
      <p:sp>
        <p:nvSpPr>
          <p:cNvPr id="7" name="Slide Number Placeholder 4"/>
          <p:cNvSpPr>
            <a:spLocks noGrp="1"/>
          </p:cNvSpPr>
          <p:nvPr>
            <p:ph type="sldNum" sz="quarter" idx="4"/>
          </p:nvPr>
        </p:nvSpPr>
        <p:spPr>
          <a:xfrm>
            <a:off x="10760520" y="6472268"/>
            <a:ext cx="974280" cy="171451"/>
          </a:xfrm>
          <a:prstGeom prst="rect">
            <a:avLst/>
          </a:prstGeom>
        </p:spPr>
        <p:txBody>
          <a:bodyPr vert="horz" wrap="square" lIns="91440" tIns="45720" rIns="0" bIns="45720" numCol="1" anchor="ctr" anchorCtr="0" compatLnSpc="1">
            <a:prstTxWarp prst="textNoShape">
              <a:avLst/>
            </a:prstTxWarp>
            <a:noAutofit/>
          </a:bodyPr>
          <a:lstStyle>
            <a:lvl1pPr algn="r">
              <a:defRPr sz="1200">
                <a:solidFill>
                  <a:schemeClr val="bg1"/>
                </a:solidFill>
                <a:latin typeface="+mn-lt"/>
              </a:defRPr>
            </a:lvl1pPr>
          </a:lstStyle>
          <a:p>
            <a:pPr>
              <a:defRPr/>
            </a:pPr>
            <a:fld id="{542FC20A-057F-4ED5-A8A2-49B9C6951051}" type="slidenum">
              <a:rPr lang="en-US" sz="1067" smtClean="0">
                <a:solidFill>
                  <a:schemeClr val="tx1">
                    <a:lumMod val="65000"/>
                    <a:lumOff val="35000"/>
                  </a:schemeClr>
                </a:solidFill>
                <a:cs typeface="Arial" panose="020B0604020202020204" pitchFamily="34" charset="0"/>
              </a:rPr>
              <a:pPr>
                <a:defRPr/>
              </a:pPr>
              <a:t>‹#›</a:t>
            </a:fld>
            <a:endParaRPr lang="en-US" sz="1067" dirty="0">
              <a:solidFill>
                <a:schemeClr val="tx1">
                  <a:lumMod val="65000"/>
                  <a:lumOff val="35000"/>
                </a:schemeClr>
              </a:solidFill>
              <a:cs typeface="Arial" panose="020B0604020202020204" pitchFamily="34" charset="0"/>
            </a:endParaRPr>
          </a:p>
        </p:txBody>
      </p:sp>
    </p:spTree>
    <p:extLst>
      <p:ext uri="{BB962C8B-B14F-4D97-AF65-F5344CB8AC3E}">
        <p14:creationId xmlns:p14="http://schemas.microsoft.com/office/powerpoint/2010/main" val="382621373"/>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Lst>
  <p:txStyles>
    <p:titleStyle>
      <a:lvl1pPr algn="l" defTabSz="609585" rtl="0" eaLnBrk="1" latinLnBrk="0" hangingPunct="1">
        <a:spcBef>
          <a:spcPct val="0"/>
        </a:spcBef>
        <a:buNone/>
        <a:defRPr sz="4800" b="0" i="0" kern="1200">
          <a:solidFill>
            <a:srgbClr val="AC007A"/>
          </a:solidFill>
          <a:latin typeface="Gotham Light"/>
          <a:ea typeface="+mj-ea"/>
          <a:cs typeface="Gotham Light"/>
        </a:defRPr>
      </a:lvl1pPr>
    </p:titleStyle>
    <p:bodyStyle>
      <a:lvl1pPr marL="457189" indent="-457189" algn="l" defTabSz="609585" rtl="0" eaLnBrk="1" latinLnBrk="0" hangingPunct="1">
        <a:spcBef>
          <a:spcPct val="20000"/>
        </a:spcBef>
        <a:buFont typeface="Arial"/>
        <a:buChar char="•"/>
        <a:defRPr sz="4267" b="0" i="0" kern="1200">
          <a:solidFill>
            <a:schemeClr val="tx1"/>
          </a:solidFill>
          <a:latin typeface="Gotham Book"/>
          <a:ea typeface="+mn-ea"/>
          <a:cs typeface="Gotham Book"/>
        </a:defRPr>
      </a:lvl1pPr>
      <a:lvl2pPr marL="990575" indent="-380990" algn="l" defTabSz="609585" rtl="0" eaLnBrk="1" latinLnBrk="0" hangingPunct="1">
        <a:spcBef>
          <a:spcPct val="20000"/>
        </a:spcBef>
        <a:buFont typeface="Arial"/>
        <a:buChar char="–"/>
        <a:defRPr sz="3733" b="0" i="0" kern="1200">
          <a:solidFill>
            <a:schemeClr val="tx1"/>
          </a:solidFill>
          <a:latin typeface="Gotham Book"/>
          <a:ea typeface="+mn-ea"/>
          <a:cs typeface="Gotham Book"/>
        </a:defRPr>
      </a:lvl2pPr>
      <a:lvl3pPr marL="1523962" indent="-304792" algn="l" defTabSz="609585" rtl="0" eaLnBrk="1" latinLnBrk="0" hangingPunct="1">
        <a:spcBef>
          <a:spcPct val="20000"/>
        </a:spcBef>
        <a:buFont typeface="Arial"/>
        <a:buChar char="•"/>
        <a:defRPr sz="3200" b="0" i="0" kern="1200">
          <a:solidFill>
            <a:schemeClr val="tx1"/>
          </a:solidFill>
          <a:latin typeface="Gotham Book"/>
          <a:ea typeface="+mn-ea"/>
          <a:cs typeface="Gotham Book"/>
        </a:defRPr>
      </a:lvl3pPr>
      <a:lvl4pPr marL="2133547" indent="-304792" algn="l" defTabSz="609585" rtl="0" eaLnBrk="1" latinLnBrk="0" hangingPunct="1">
        <a:spcBef>
          <a:spcPct val="20000"/>
        </a:spcBef>
        <a:buFont typeface="Arial"/>
        <a:buChar char="–"/>
        <a:defRPr sz="2667" b="0" i="0" kern="1200">
          <a:solidFill>
            <a:schemeClr val="tx1"/>
          </a:solidFill>
          <a:latin typeface="Gotham Book"/>
          <a:ea typeface="+mn-ea"/>
          <a:cs typeface="Gotham Book"/>
        </a:defRPr>
      </a:lvl4pPr>
      <a:lvl5pPr marL="2743131" indent="-304792" algn="l" defTabSz="609585" rtl="0" eaLnBrk="1" latinLnBrk="0" hangingPunct="1">
        <a:spcBef>
          <a:spcPct val="20000"/>
        </a:spcBef>
        <a:buFont typeface="Arial"/>
        <a:buChar char="»"/>
        <a:defRPr sz="2667" b="0" i="0" kern="1200">
          <a:solidFill>
            <a:schemeClr val="tx1"/>
          </a:solidFill>
          <a:latin typeface="Gotham Book"/>
          <a:ea typeface="+mn-ea"/>
          <a:cs typeface="Gotham Book"/>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16">
          <p15:clr>
            <a:srgbClr val="F26B43"/>
          </p15:clr>
        </p15:guide>
        <p15:guide id="2" pos="554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60.xml.rels><?xml version="1.0" encoding="UTF-8" standalone="yes"?>
<Relationships xmlns="http://schemas.openxmlformats.org/package/2006/relationships"><Relationship Id="rId8" Type="http://schemas.openxmlformats.org/officeDocument/2006/relationships/hyperlink" Target="http://www.amazon.com/Designing-Growth-Thinking-Managers-Publishing/dp/0231158386" TargetMode="External"/><Relationship Id="rId3" Type="http://schemas.openxmlformats.org/officeDocument/2006/relationships/hyperlink" Target="http://www.amazon.com/101-Design-Methods-Structured-Organization/dp/1118083466" TargetMode="External"/><Relationship Id="rId7" Type="http://schemas.openxmlformats.org/officeDocument/2006/relationships/hyperlink" Target="http://www.amazon.com/This-Service-Design-Thinking-Basics/dp/1118156307"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 Id="rId6" Type="http://schemas.openxmlformats.org/officeDocument/2006/relationships/hyperlink" Target="http://servicedesigntools.org/" TargetMode="External"/><Relationship Id="rId5" Type="http://schemas.openxmlformats.org/officeDocument/2006/relationships/hyperlink" Target="http://www.designkit.org/" TargetMode="External"/><Relationship Id="rId4" Type="http://schemas.openxmlformats.org/officeDocument/2006/relationships/hyperlink" Target="http://dschool.stanford.edu/use-our-methods/"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nSpc>
                <a:spcPct val="70000"/>
              </a:lnSpc>
            </a:pPr>
            <a:r>
              <a:rPr lang="en-US" sz="7200" dirty="0"/>
              <a:t>DESIGN THINKING</a:t>
            </a:r>
          </a:p>
        </p:txBody>
      </p:sp>
    </p:spTree>
    <p:extLst>
      <p:ext uri="{BB962C8B-B14F-4D97-AF65-F5344CB8AC3E}">
        <p14:creationId xmlns:p14="http://schemas.microsoft.com/office/powerpoint/2010/main" val="2978289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12219"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7585709" y="3069365"/>
            <a:ext cx="3935086" cy="71927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WHEN?</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0A0EF97E-38DA-4688-A655-2F88C685520D}"/>
              </a:ext>
            </a:extLst>
          </p:cNvPr>
          <p:cNvSpPr txBox="1">
            <a:spLocks/>
          </p:cNvSpPr>
          <p:nvPr/>
        </p:nvSpPr>
        <p:spPr>
          <a:xfrm>
            <a:off x="424785" y="2386584"/>
            <a:ext cx="5925312" cy="208483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344488" indent="-344488" defTabSz="609510">
              <a:lnSpc>
                <a:spcPct val="120000"/>
              </a:lnSpc>
            </a:pPr>
            <a:r>
              <a:rPr lang="en-US" sz="2800" dirty="0">
                <a:solidFill>
                  <a:schemeClr val="tx1"/>
                </a:solidFill>
                <a:latin typeface="Graphik" panose="020B0503030202060203" pitchFamily="34" charset="0"/>
                <a:cs typeface="Arial" panose="020B0604020202020204" pitchFamily="34" charset="0"/>
              </a:rPr>
              <a:t>-  </a:t>
            </a:r>
            <a:r>
              <a:rPr lang="en-US" sz="2800" b="1" dirty="0">
                <a:solidFill>
                  <a:schemeClr val="tx1"/>
                </a:solidFill>
                <a:latin typeface="Graphik" panose="020B0503030202060203" pitchFamily="34" charset="0"/>
                <a:cs typeface="Arial" panose="020B0604020202020204" pitchFamily="34" charset="0"/>
              </a:rPr>
              <a:t>Developing</a:t>
            </a:r>
            <a:r>
              <a:rPr lang="en-US" sz="2800" dirty="0">
                <a:solidFill>
                  <a:schemeClr val="tx1"/>
                </a:solidFill>
                <a:latin typeface="Graphik" panose="020B0503030202060203" pitchFamily="34" charset="0"/>
                <a:cs typeface="Arial" panose="020B0604020202020204" pitchFamily="34" charset="0"/>
              </a:rPr>
              <a:t> &amp; </a:t>
            </a:r>
            <a:r>
              <a:rPr lang="en-US" sz="2800" b="1" dirty="0">
                <a:solidFill>
                  <a:schemeClr val="tx1"/>
                </a:solidFill>
                <a:latin typeface="Graphik" panose="020B0503030202060203" pitchFamily="34" charset="0"/>
                <a:cs typeface="Arial" panose="020B0604020202020204" pitchFamily="34" charset="0"/>
              </a:rPr>
              <a:t>deploying</a:t>
            </a:r>
            <a:r>
              <a:rPr lang="en-US" sz="2800" dirty="0">
                <a:solidFill>
                  <a:schemeClr val="tx1"/>
                </a:solidFill>
                <a:latin typeface="Graphik" panose="020B0503030202060203" pitchFamily="34" charset="0"/>
                <a:cs typeface="Arial" panose="020B0604020202020204" pitchFamily="34" charset="0"/>
              </a:rPr>
              <a:t> a solution to a problem presented in your </a:t>
            </a:r>
            <a:r>
              <a:rPr lang="en-US" sz="2800" b="1" dirty="0">
                <a:solidFill>
                  <a:schemeClr val="tx1"/>
                </a:solidFill>
                <a:latin typeface="Graphik" panose="020B0503030202060203" pitchFamily="34" charset="0"/>
                <a:cs typeface="Arial" panose="020B0604020202020204" pitchFamily="34" charset="0"/>
              </a:rPr>
              <a:t>organization</a:t>
            </a:r>
            <a:r>
              <a:rPr lang="en-US" sz="2800" dirty="0">
                <a:solidFill>
                  <a:schemeClr val="tx1"/>
                </a:solidFill>
                <a:latin typeface="Graphik" panose="020B0503030202060203" pitchFamily="34" charset="0"/>
                <a:cs typeface="Arial" panose="020B0604020202020204" pitchFamily="34" charset="0"/>
              </a:rPr>
              <a:t>, or </a:t>
            </a:r>
            <a:r>
              <a:rPr lang="en-US" sz="2800" b="1" dirty="0">
                <a:solidFill>
                  <a:schemeClr val="tx1"/>
                </a:solidFill>
                <a:latin typeface="Graphik" panose="020B0503030202060203" pitchFamily="34" charset="0"/>
                <a:cs typeface="Arial" panose="020B0604020202020204" pitchFamily="34" charset="0"/>
              </a:rPr>
              <a:t>on your own</a:t>
            </a:r>
            <a:r>
              <a:rPr lang="en-US" sz="2800" dirty="0">
                <a:solidFill>
                  <a:schemeClr val="tx1"/>
                </a:solidFill>
                <a:latin typeface="Graphik" panose="020B0503030202060203" pitchFamily="34" charset="0"/>
                <a:cs typeface="Arial" panose="020B0604020202020204" pitchFamily="34" charset="0"/>
              </a:rPr>
              <a:t>. </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584274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AABC"/>
        </a:solidFill>
        <a:effectLst/>
      </p:bgPr>
    </p:bg>
    <p:spTree>
      <p:nvGrpSpPr>
        <p:cNvPr id="1" name=""/>
        <p:cNvGrpSpPr/>
        <p:nvPr/>
      </p:nvGrpSpPr>
      <p:grpSpPr>
        <a:xfrm>
          <a:off x="0" y="0"/>
          <a:ext cx="0" cy="0"/>
          <a:chOff x="0" y="0"/>
          <a:chExt cx="0" cy="0"/>
        </a:xfrm>
      </p:grpSpPr>
      <p:pic>
        <p:nvPicPr>
          <p:cNvPr id="4" name="Content Placeholder 3" descr="Telefonica_Hero_1600x900_ppt.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0" y="-1"/>
            <a:ext cx="12192000" cy="6858001"/>
          </a:xfrm>
          <a:prstGeom prst="rect">
            <a:avLst/>
          </a:prstGeom>
        </p:spPr>
      </p:pic>
      <p:sp>
        <p:nvSpPr>
          <p:cNvPr id="13"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5</a:t>
            </a:r>
          </a:p>
        </p:txBody>
      </p:sp>
      <p:sp>
        <p:nvSpPr>
          <p:cNvPr id="14" name="Rectangle 13">
            <a:extLst>
              <a:ext uri="{FF2B5EF4-FFF2-40B4-BE49-F238E27FC236}">
                <a16:creationId xmlns:a16="http://schemas.microsoft.com/office/drawing/2014/main" id="{56642345-3353-44DA-B203-F88AE569076B}"/>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15" name="Title 1">
            <a:extLst>
              <a:ext uri="{FF2B5EF4-FFF2-40B4-BE49-F238E27FC236}">
                <a16:creationId xmlns:a16="http://schemas.microsoft.com/office/drawing/2014/main" id="{2822846E-C9AF-48C7-8D23-8720E9124223}"/>
              </a:ext>
            </a:extLst>
          </p:cNvPr>
          <p:cNvSpPr txBox="1">
            <a:spLocks/>
          </p:cNvSpPr>
          <p:nvPr/>
        </p:nvSpPr>
        <p:spPr>
          <a:xfrm>
            <a:off x="7511737" y="1198602"/>
            <a:ext cx="4645152"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dirty="0">
                <a:latin typeface="Graphik Black" panose="020B0A03030202060203" pitchFamily="34" charset="0"/>
                <a:cs typeface="Arial" panose="020B0604020202020204" pitchFamily="34" charset="0"/>
              </a:rPr>
              <a:t>DESIGN THINKING</a:t>
            </a:r>
            <a:endParaRPr lang="en-US" sz="1800" dirty="0">
              <a:solidFill>
                <a:prstClr val="white"/>
              </a:solidFill>
              <a:latin typeface="Graphik Black" panose="020B0A03030202060203" pitchFamily="34" charset="0"/>
              <a:cs typeface="Arial" panose="020B0604020202020204" pitchFamily="34" charset="0"/>
            </a:endParaRPr>
          </a:p>
        </p:txBody>
      </p:sp>
      <p:sp>
        <p:nvSpPr>
          <p:cNvPr id="16" name="Title 1">
            <a:extLst>
              <a:ext uri="{FF2B5EF4-FFF2-40B4-BE49-F238E27FC236}">
                <a16:creationId xmlns:a16="http://schemas.microsoft.com/office/drawing/2014/main" id="{79A75C7A-2D59-4989-B796-89A11F572668}"/>
              </a:ext>
            </a:extLst>
          </p:cNvPr>
          <p:cNvSpPr txBox="1">
            <a:spLocks/>
          </p:cNvSpPr>
          <p:nvPr/>
        </p:nvSpPr>
        <p:spPr>
          <a:xfrm>
            <a:off x="7511737" y="2185416"/>
            <a:ext cx="1767877" cy="590674"/>
          </a:xfrm>
          <a:prstGeom prst="rect">
            <a:avLst/>
          </a:prstGeom>
          <a:ln>
            <a:noFill/>
          </a:ln>
        </p:spPr>
        <p:txBody>
          <a:bodyPr lIns="0" anchor="t" anchorCtr="0"/>
          <a:lstStyle>
            <a:defPPr>
              <a:defRPr lang="en-US"/>
            </a:defPPr>
            <a:lvl1pPr algn="ctr" defTabSz="609510">
              <a:lnSpc>
                <a:spcPct val="120000"/>
              </a:lnSpc>
              <a:spcBef>
                <a:spcPct val="0"/>
              </a:spcBef>
              <a:buNone/>
              <a:defRPr sz="3600" b="0" i="0" kern="1700" spc="0" baseline="0">
                <a:ln>
                  <a:noFill/>
                </a:ln>
                <a:solidFill>
                  <a:schemeClr val="bg1">
                    <a:lumMod val="75000"/>
                  </a:schemeClr>
                </a:solidFill>
                <a:latin typeface="Graphik Black" panose="020B0A03030202060203" pitchFamily="34" charset="0"/>
                <a:ea typeface="+mj-ea"/>
                <a:cs typeface="Arial" panose="020B0604020202020204" pitchFamily="34" charset="0"/>
              </a:defRPr>
            </a:lvl1pPr>
          </a:lstStyle>
          <a:p>
            <a:r>
              <a:rPr lang="en-US" dirty="0"/>
              <a:t>WHAT</a:t>
            </a:r>
          </a:p>
        </p:txBody>
      </p:sp>
      <p:sp>
        <p:nvSpPr>
          <p:cNvPr id="17" name="Title 1">
            <a:extLst>
              <a:ext uri="{FF2B5EF4-FFF2-40B4-BE49-F238E27FC236}">
                <a16:creationId xmlns:a16="http://schemas.microsoft.com/office/drawing/2014/main" id="{F37EDCF8-0338-41CE-91E0-9D127A28843C}"/>
              </a:ext>
            </a:extLst>
          </p:cNvPr>
          <p:cNvSpPr txBox="1">
            <a:spLocks/>
          </p:cNvSpPr>
          <p:nvPr/>
        </p:nvSpPr>
        <p:spPr>
          <a:xfrm>
            <a:off x="8694342" y="3190106"/>
            <a:ext cx="1767877" cy="590674"/>
          </a:xfrm>
          <a:prstGeom prst="rect">
            <a:avLst/>
          </a:prstGeom>
          <a:ln>
            <a:noFill/>
          </a:ln>
        </p:spPr>
        <p:txBody>
          <a:bodyPr lIns="0" anchor="t" anchorCtr="0"/>
          <a:lstStyle>
            <a:defPPr>
              <a:defRPr lang="en-US"/>
            </a:defPPr>
            <a:lvl1pPr algn="ctr" defTabSz="609510">
              <a:lnSpc>
                <a:spcPct val="120000"/>
              </a:lnSpc>
              <a:spcBef>
                <a:spcPct val="0"/>
              </a:spcBef>
              <a:buNone/>
              <a:defRPr sz="3600" b="0" i="0" kern="1700" spc="0" baseline="0">
                <a:ln>
                  <a:noFill/>
                </a:ln>
                <a:solidFill>
                  <a:schemeClr val="bg1">
                    <a:lumMod val="75000"/>
                  </a:schemeClr>
                </a:solidFill>
                <a:latin typeface="Graphik Black" panose="020B0A03030202060203" pitchFamily="34" charset="0"/>
                <a:ea typeface="+mj-ea"/>
                <a:cs typeface="Arial" panose="020B0604020202020204" pitchFamily="34" charset="0"/>
              </a:defRPr>
            </a:lvl1pPr>
          </a:lstStyle>
          <a:p>
            <a:r>
              <a:rPr lang="en-US" dirty="0"/>
              <a:t>WHEN</a:t>
            </a:r>
          </a:p>
        </p:txBody>
      </p:sp>
      <p:sp>
        <p:nvSpPr>
          <p:cNvPr id="18" name="Title 1">
            <a:extLst>
              <a:ext uri="{FF2B5EF4-FFF2-40B4-BE49-F238E27FC236}">
                <a16:creationId xmlns:a16="http://schemas.microsoft.com/office/drawing/2014/main" id="{385C8214-E31D-41CD-95B5-34C6112D200A}"/>
              </a:ext>
            </a:extLst>
          </p:cNvPr>
          <p:cNvSpPr txBox="1">
            <a:spLocks/>
          </p:cNvSpPr>
          <p:nvPr/>
        </p:nvSpPr>
        <p:spPr>
          <a:xfrm>
            <a:off x="9876947" y="419479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solidFill>
                <a:latin typeface="Graphik Black" panose="020B0A03030202060203" pitchFamily="34" charset="0"/>
                <a:cs typeface="Arial" panose="020B0604020202020204" pitchFamily="34" charset="0"/>
              </a:rPr>
              <a:t>HOW</a:t>
            </a:r>
            <a:endParaRPr lang="en-US" sz="1800" dirty="0">
              <a:solidFill>
                <a:schemeClr val="bg1"/>
              </a:solidFill>
              <a:latin typeface="Graphik Black" panose="020B0A03030202060203" pitchFamily="34" charset="0"/>
              <a:cs typeface="Arial" panose="020B0604020202020204" pitchFamily="34" charset="0"/>
            </a:endParaRPr>
          </a:p>
        </p:txBody>
      </p:sp>
    </p:spTree>
    <p:extLst>
      <p:ext uri="{BB962C8B-B14F-4D97-AF65-F5344CB8AC3E}">
        <p14:creationId xmlns:p14="http://schemas.microsoft.com/office/powerpoint/2010/main" val="1959379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7610738" y="2709729"/>
            <a:ext cx="3935086" cy="143854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a:t>
            </a:r>
          </a:p>
          <a:p>
            <a:pPr algn="ctr" defTabSz="609510">
              <a:lnSpc>
                <a:spcPct val="120000"/>
              </a:lnSpc>
            </a:pPr>
            <a:r>
              <a:rPr lang="en-US" dirty="0">
                <a:latin typeface="Graphik Black" panose="020B0A03030202060203" pitchFamily="34" charset="0"/>
                <a:cs typeface="Arial" panose="020B0604020202020204" pitchFamily="34" charset="0"/>
              </a:rPr>
              <a:t>PROCESS</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0A0EF97E-38DA-4688-A655-2F88C685520D}"/>
              </a:ext>
            </a:extLst>
          </p:cNvPr>
          <p:cNvSpPr txBox="1">
            <a:spLocks/>
          </p:cNvSpPr>
          <p:nvPr/>
        </p:nvSpPr>
        <p:spPr>
          <a:xfrm>
            <a:off x="646176" y="2788920"/>
            <a:ext cx="5925312" cy="128016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There are </a:t>
            </a:r>
            <a:r>
              <a:rPr lang="en-US" sz="2800" b="1" dirty="0">
                <a:solidFill>
                  <a:schemeClr val="tx1"/>
                </a:solidFill>
                <a:latin typeface="Graphik" panose="020B0503030202060203" pitchFamily="34" charset="0"/>
                <a:cs typeface="Arial" panose="020B0604020202020204" pitchFamily="34" charset="0"/>
              </a:rPr>
              <a:t>different names</a:t>
            </a:r>
            <a:r>
              <a:rPr lang="en-US" sz="2800" dirty="0">
                <a:solidFill>
                  <a:schemeClr val="tx1"/>
                </a:solidFill>
                <a:latin typeface="Graphik" panose="020B0503030202060203" pitchFamily="34" charset="0"/>
                <a:cs typeface="Arial" panose="020B0604020202020204" pitchFamily="34" charset="0"/>
              </a:rPr>
              <a:t> for the </a:t>
            </a:r>
            <a:r>
              <a:rPr lang="en-US" sz="2800" b="1" dirty="0">
                <a:solidFill>
                  <a:schemeClr val="tx1"/>
                </a:solidFill>
                <a:latin typeface="Graphik" panose="020B0503030202060203" pitchFamily="34" charset="0"/>
                <a:cs typeface="Arial" panose="020B0604020202020204" pitchFamily="34" charset="0"/>
              </a:rPr>
              <a:t>steps</a:t>
            </a:r>
            <a:r>
              <a:rPr lang="en-US" sz="2800" dirty="0">
                <a:solidFill>
                  <a:schemeClr val="tx1"/>
                </a:solidFill>
                <a:latin typeface="Graphik" panose="020B0503030202060203" pitchFamily="34" charset="0"/>
                <a:cs typeface="Arial" panose="020B0604020202020204" pitchFamily="34" charset="0"/>
              </a:rPr>
              <a:t>, but </a:t>
            </a:r>
            <a:r>
              <a:rPr lang="en-US" sz="2800" b="1" dirty="0">
                <a:solidFill>
                  <a:schemeClr val="tx1"/>
                </a:solidFill>
                <a:latin typeface="Graphik" panose="020B0503030202060203" pitchFamily="34" charset="0"/>
                <a:cs typeface="Arial" panose="020B0604020202020204" pitchFamily="34" charset="0"/>
              </a:rPr>
              <a:t>same overall idea</a:t>
            </a:r>
            <a:r>
              <a:rPr lang="en-US" sz="2800" dirty="0">
                <a:solidFill>
                  <a:schemeClr val="tx1"/>
                </a:solidFill>
                <a:latin typeface="Graphik" panose="020B0503030202060203" pitchFamily="34" charset="0"/>
                <a:cs typeface="Arial" panose="020B0604020202020204" pitchFamily="34" charset="0"/>
              </a:rPr>
              <a:t>.</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735951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9729"/>
            <a:ext cx="5227438" cy="143854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PROCESS: </a:t>
            </a:r>
          </a:p>
          <a:p>
            <a:pPr algn="ctr" defTabSz="609510">
              <a:lnSpc>
                <a:spcPct val="120000"/>
              </a:lnSpc>
            </a:pPr>
            <a:r>
              <a:rPr lang="en-US" dirty="0">
                <a:latin typeface="Graphik Black" panose="020B0A03030202060203" pitchFamily="34" charset="0"/>
                <a:cs typeface="Arial" panose="020B0604020202020204" pitchFamily="34" charset="0"/>
              </a:rPr>
              <a:t>IN THEORY</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627BD558-0D40-4A60-8704-793D470022A9}"/>
              </a:ext>
            </a:extLst>
          </p:cNvPr>
          <p:cNvGrpSpPr/>
          <p:nvPr/>
        </p:nvGrpSpPr>
        <p:grpSpPr>
          <a:xfrm>
            <a:off x="2402483" y="722376"/>
            <a:ext cx="2282342" cy="5516880"/>
            <a:chOff x="1926336" y="685800"/>
            <a:chExt cx="2282342" cy="5516880"/>
          </a:xfrm>
          <a:gradFill flip="none" rotWithShape="1">
            <a:gsLst>
              <a:gs pos="0">
                <a:srgbClr val="265A9A"/>
              </a:gs>
              <a:gs pos="100000">
                <a:srgbClr val="7BA8DF"/>
              </a:gs>
            </a:gsLst>
            <a:lin ang="5400000" scaled="0"/>
            <a:tileRect/>
          </a:gradFill>
        </p:grpSpPr>
        <p:sp>
          <p:nvSpPr>
            <p:cNvPr id="2" name="Rectangle: Rounded Corners 1">
              <a:extLst>
                <a:ext uri="{FF2B5EF4-FFF2-40B4-BE49-F238E27FC236}">
                  <a16:creationId xmlns:a16="http://schemas.microsoft.com/office/drawing/2014/main" id="{4A641E6F-BADD-4ACF-8D7D-6A6904E364A7}"/>
                </a:ext>
              </a:extLst>
            </p:cNvPr>
            <p:cNvSpPr/>
            <p:nvPr/>
          </p:nvSpPr>
          <p:spPr>
            <a:xfrm>
              <a:off x="1926336" y="685800"/>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1926336" y="1636776"/>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1926336" y="2602992"/>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1926336" y="3553968"/>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1926336" y="4520184"/>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1926336" y="5471160"/>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grpSp>
      <p:cxnSp>
        <p:nvCxnSpPr>
          <p:cNvPr id="30" name="Connector: Elbow 29">
            <a:extLst>
              <a:ext uri="{FF2B5EF4-FFF2-40B4-BE49-F238E27FC236}">
                <a16:creationId xmlns:a16="http://schemas.microsoft.com/office/drawing/2014/main" id="{272B2C08-5BB0-457C-B37D-31A85884B329}"/>
              </a:ext>
            </a:extLst>
          </p:cNvPr>
          <p:cNvCxnSpPr>
            <a:stCxn id="19" idx="3"/>
            <a:endCxn id="2" idx="3"/>
          </p:cNvCxnSpPr>
          <p:nvPr/>
        </p:nvCxnSpPr>
        <p:spPr>
          <a:xfrm flipV="1">
            <a:off x="4684825" y="1088136"/>
            <a:ext cx="12700" cy="4785360"/>
          </a:xfrm>
          <a:prstGeom prst="bentConnector3">
            <a:avLst>
              <a:gd name="adj1" fmla="val 180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2949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9729"/>
            <a:ext cx="5227438" cy="143854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PROCESS: </a:t>
            </a:r>
          </a:p>
          <a:p>
            <a:pPr algn="ctr" defTabSz="609510">
              <a:lnSpc>
                <a:spcPct val="120000"/>
              </a:lnSpc>
            </a:pPr>
            <a:r>
              <a:rPr lang="en-US" dirty="0">
                <a:latin typeface="Graphik Black" panose="020B0A03030202060203" pitchFamily="34" charset="0"/>
                <a:cs typeface="Arial" panose="020B0604020202020204" pitchFamily="34" charset="0"/>
              </a:rPr>
              <a:t>IN PRACTICE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21" name="Group 20">
            <a:extLst>
              <a:ext uri="{FF2B5EF4-FFF2-40B4-BE49-F238E27FC236}">
                <a16:creationId xmlns:a16="http://schemas.microsoft.com/office/drawing/2014/main" id="{627BD558-0D40-4A60-8704-793D470022A9}"/>
              </a:ext>
            </a:extLst>
          </p:cNvPr>
          <p:cNvGrpSpPr/>
          <p:nvPr/>
        </p:nvGrpSpPr>
        <p:grpSpPr>
          <a:xfrm>
            <a:off x="2402483" y="722376"/>
            <a:ext cx="2282342" cy="5516880"/>
            <a:chOff x="1926336" y="685800"/>
            <a:chExt cx="2282342" cy="5516880"/>
          </a:xfrm>
          <a:gradFill flip="none" rotWithShape="1">
            <a:gsLst>
              <a:gs pos="0">
                <a:srgbClr val="265A9A"/>
              </a:gs>
              <a:gs pos="100000">
                <a:srgbClr val="7BA8DF"/>
              </a:gs>
            </a:gsLst>
            <a:lin ang="5400000" scaled="0"/>
            <a:tileRect/>
          </a:gradFill>
        </p:grpSpPr>
        <p:sp>
          <p:nvSpPr>
            <p:cNvPr id="2" name="Rectangle: Rounded Corners 1">
              <a:extLst>
                <a:ext uri="{FF2B5EF4-FFF2-40B4-BE49-F238E27FC236}">
                  <a16:creationId xmlns:a16="http://schemas.microsoft.com/office/drawing/2014/main" id="{4A641E6F-BADD-4ACF-8D7D-6A6904E364A7}"/>
                </a:ext>
              </a:extLst>
            </p:cNvPr>
            <p:cNvSpPr/>
            <p:nvPr/>
          </p:nvSpPr>
          <p:spPr>
            <a:xfrm>
              <a:off x="1926336" y="685800"/>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1926336" y="1636776"/>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1926336" y="2602992"/>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1926336" y="3553968"/>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1926336" y="4520184"/>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1926336" y="5471160"/>
              <a:ext cx="2282342" cy="731520"/>
            </a:xfrm>
            <a:prstGeom prst="roundRect">
              <a:avLst>
                <a:gd name="adj" fmla="val 50000"/>
              </a:avLst>
            </a:prstGeom>
            <a:grp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grpSp>
      <p:cxnSp>
        <p:nvCxnSpPr>
          <p:cNvPr id="6" name="Connector: Elbow 5">
            <a:extLst>
              <a:ext uri="{FF2B5EF4-FFF2-40B4-BE49-F238E27FC236}">
                <a16:creationId xmlns:a16="http://schemas.microsoft.com/office/drawing/2014/main" id="{4943782C-64D2-41EF-B3CD-6E8AAE31D0AC}"/>
              </a:ext>
            </a:extLst>
          </p:cNvPr>
          <p:cNvCxnSpPr>
            <a:stCxn id="19" idx="3"/>
            <a:endCxn id="2" idx="3"/>
          </p:cNvCxnSpPr>
          <p:nvPr/>
        </p:nvCxnSpPr>
        <p:spPr>
          <a:xfrm flipV="1">
            <a:off x="4684825" y="1088136"/>
            <a:ext cx="12700" cy="4785360"/>
          </a:xfrm>
          <a:prstGeom prst="bentConnector3">
            <a:avLst>
              <a:gd name="adj1" fmla="val 630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Connector: Elbow 9">
            <a:extLst>
              <a:ext uri="{FF2B5EF4-FFF2-40B4-BE49-F238E27FC236}">
                <a16:creationId xmlns:a16="http://schemas.microsoft.com/office/drawing/2014/main" id="{F6E6EA25-066F-44A3-B592-F28A0D789D9E}"/>
              </a:ext>
            </a:extLst>
          </p:cNvPr>
          <p:cNvCxnSpPr>
            <a:stCxn id="17" idx="3"/>
            <a:endCxn id="13" idx="3"/>
          </p:cNvCxnSpPr>
          <p:nvPr/>
        </p:nvCxnSpPr>
        <p:spPr>
          <a:xfrm flipV="1">
            <a:off x="4684825" y="3005328"/>
            <a:ext cx="12700" cy="1917192"/>
          </a:xfrm>
          <a:prstGeom prst="bentConnector3">
            <a:avLst>
              <a:gd name="adj1" fmla="val 510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Connector: Elbow 22">
            <a:extLst>
              <a:ext uri="{FF2B5EF4-FFF2-40B4-BE49-F238E27FC236}">
                <a16:creationId xmlns:a16="http://schemas.microsoft.com/office/drawing/2014/main" id="{F992138B-CC85-4515-BAB5-2751DBE1F748}"/>
              </a:ext>
            </a:extLst>
          </p:cNvPr>
          <p:cNvCxnSpPr>
            <a:stCxn id="15" idx="3"/>
            <a:endCxn id="11" idx="3"/>
          </p:cNvCxnSpPr>
          <p:nvPr/>
        </p:nvCxnSpPr>
        <p:spPr>
          <a:xfrm flipV="1">
            <a:off x="4684825" y="2039112"/>
            <a:ext cx="12700" cy="1917192"/>
          </a:xfrm>
          <a:prstGeom prst="bentConnector3">
            <a:avLst>
              <a:gd name="adj1" fmla="val 390000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Connector: Elbow 27">
            <a:extLst>
              <a:ext uri="{FF2B5EF4-FFF2-40B4-BE49-F238E27FC236}">
                <a16:creationId xmlns:a16="http://schemas.microsoft.com/office/drawing/2014/main" id="{D781262A-2E69-4BAD-B3E8-C09AB98B1DCD}"/>
              </a:ext>
            </a:extLst>
          </p:cNvPr>
          <p:cNvCxnSpPr>
            <a:stCxn id="13" idx="3"/>
            <a:endCxn id="2" idx="3"/>
          </p:cNvCxnSpPr>
          <p:nvPr/>
        </p:nvCxnSpPr>
        <p:spPr>
          <a:xfrm flipV="1">
            <a:off x="4684825" y="1088136"/>
            <a:ext cx="12700" cy="1917192"/>
          </a:xfrm>
          <a:prstGeom prst="bentConnector3">
            <a:avLst>
              <a:gd name="adj1" fmla="val 2550000"/>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9563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UNDERSTAND</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rgbClr val="2D5E9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2054744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GOAL</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788920"/>
            <a:ext cx="5925312" cy="128016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b="1" dirty="0">
                <a:solidFill>
                  <a:schemeClr val="tx1"/>
                </a:solidFill>
                <a:latin typeface="Graphik" panose="020B0503030202060203" pitchFamily="34" charset="0"/>
                <a:cs typeface="Arial" panose="020B0604020202020204" pitchFamily="34" charset="0"/>
              </a:rPr>
              <a:t>Gain basic knowledge </a:t>
            </a:r>
            <a:r>
              <a:rPr lang="en-US" sz="2800" dirty="0">
                <a:solidFill>
                  <a:schemeClr val="tx1"/>
                </a:solidFill>
                <a:latin typeface="Graphik" panose="020B0503030202060203" pitchFamily="34" charset="0"/>
                <a:cs typeface="Arial" panose="020B0604020202020204" pitchFamily="34" charset="0"/>
              </a:rPr>
              <a:t>so you know </a:t>
            </a:r>
            <a:r>
              <a:rPr lang="en-US" sz="2800" b="1" dirty="0">
                <a:solidFill>
                  <a:schemeClr val="tx1"/>
                </a:solidFill>
                <a:latin typeface="Graphik" panose="020B0503030202060203" pitchFamily="34" charset="0"/>
                <a:cs typeface="Arial" panose="020B0604020202020204" pitchFamily="34" charset="0"/>
              </a:rPr>
              <a:t>the right questions </a:t>
            </a:r>
            <a:r>
              <a:rPr lang="en-US" sz="2800" dirty="0">
                <a:solidFill>
                  <a:schemeClr val="tx1"/>
                </a:solidFill>
                <a:latin typeface="Graphik" panose="020B0503030202060203" pitchFamily="34" charset="0"/>
                <a:cs typeface="Arial" panose="020B0604020202020204" pitchFamily="34" charset="0"/>
              </a:rPr>
              <a:t>to ask.</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302560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METHODS</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107691"/>
            <a:ext cx="5925312" cy="264261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Web research </a:t>
            </a:r>
            <a:r>
              <a:rPr lang="en-US" sz="2400" dirty="0">
                <a:solidFill>
                  <a:schemeClr val="tx1"/>
                </a:solidFill>
                <a:latin typeface="Graphik" panose="020B0503030202060203" pitchFamily="34" charset="0"/>
                <a:cs typeface="Arial" panose="020B0604020202020204" pitchFamily="34" charset="0"/>
              </a:rPr>
              <a:t>(go beyond Google)</a:t>
            </a:r>
          </a:p>
          <a:p>
            <a:pPr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Brief interviews </a:t>
            </a:r>
            <a:r>
              <a:rPr lang="en-US" sz="2400" dirty="0">
                <a:solidFill>
                  <a:schemeClr val="tx1"/>
                </a:solidFill>
                <a:latin typeface="Graphik" panose="020B0503030202060203" pitchFamily="34" charset="0"/>
                <a:cs typeface="Arial" panose="020B0604020202020204" pitchFamily="34" charset="0"/>
              </a:rPr>
              <a:t>for background</a:t>
            </a:r>
          </a:p>
          <a:p>
            <a:pPr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defTabSz="609510">
              <a:lnSpc>
                <a:spcPct val="120000"/>
              </a:lnSpc>
            </a:pPr>
            <a:r>
              <a:rPr lang="en-US" sz="2400" dirty="0">
                <a:solidFill>
                  <a:schemeClr val="tx1"/>
                </a:solidFill>
                <a:latin typeface="Graphik" panose="020B0503030202060203" pitchFamily="34" charset="0"/>
                <a:cs typeface="Arial" panose="020B0604020202020204" pitchFamily="34" charset="0"/>
              </a:rPr>
              <a:t>•  Reach out to </a:t>
            </a:r>
            <a:r>
              <a:rPr lang="en-US" sz="2400" b="1" dirty="0">
                <a:solidFill>
                  <a:schemeClr val="tx1"/>
                </a:solidFill>
                <a:latin typeface="Graphik" panose="020B0503030202060203" pitchFamily="34" charset="0"/>
                <a:cs typeface="Arial" panose="020B0604020202020204" pitchFamily="34" charset="0"/>
              </a:rPr>
              <a:t>friends</a:t>
            </a:r>
            <a:r>
              <a:rPr lang="en-US" sz="2400" dirty="0">
                <a:solidFill>
                  <a:schemeClr val="tx1"/>
                </a:solidFill>
                <a:latin typeface="Graphik" panose="020B0503030202060203" pitchFamily="34" charset="0"/>
                <a:cs typeface="Arial" panose="020B0604020202020204" pitchFamily="34" charset="0"/>
              </a:rPr>
              <a:t> who may be  </a:t>
            </a:r>
          </a:p>
          <a:p>
            <a:pPr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1600" b="1"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connected</a:t>
            </a:r>
            <a:r>
              <a:rPr lang="en-US" sz="2400" dirty="0">
                <a:solidFill>
                  <a:schemeClr val="tx1"/>
                </a:solidFill>
                <a:latin typeface="Graphik" panose="020B0503030202060203" pitchFamily="34" charset="0"/>
                <a:cs typeface="Arial" panose="020B0604020202020204" pitchFamily="34" charset="0"/>
              </a:rPr>
              <a:t>/</a:t>
            </a:r>
            <a:r>
              <a:rPr lang="en-US" sz="2400" b="1" dirty="0">
                <a:solidFill>
                  <a:schemeClr val="tx1"/>
                </a:solidFill>
                <a:latin typeface="Graphik" panose="020B0503030202060203" pitchFamily="34" charset="0"/>
                <a:cs typeface="Arial" panose="020B0604020202020204" pitchFamily="34" charset="0"/>
              </a:rPr>
              <a:t>have information </a:t>
            </a:r>
            <a:r>
              <a:rPr lang="en-US" sz="2400" dirty="0">
                <a:solidFill>
                  <a:schemeClr val="tx1"/>
                </a:solidFill>
                <a:latin typeface="Graphik" panose="020B0503030202060203" pitchFamily="34" charset="0"/>
                <a:cs typeface="Arial" panose="020B0604020202020204" pitchFamily="34" charset="0"/>
              </a:rPr>
              <a:t>on </a:t>
            </a:r>
          </a:p>
          <a:p>
            <a:pPr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1100"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subject</a:t>
            </a:r>
            <a:endParaRPr lang="en-US" sz="12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4292954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696731"/>
            <a:ext cx="5227438" cy="1464535"/>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At the end of</a:t>
            </a:r>
          </a:p>
          <a:p>
            <a:pPr algn="ctr" defTabSz="609510">
              <a:lnSpc>
                <a:spcPct val="120000"/>
              </a:lnSpc>
            </a:pPr>
            <a:r>
              <a:rPr lang="en-US" dirty="0">
                <a:latin typeface="Graphik Black" panose="020B0A03030202060203" pitchFamily="34" charset="0"/>
                <a:cs typeface="Arial" panose="020B0604020202020204" pitchFamily="34" charset="0"/>
              </a:rPr>
              <a:t> this step…</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402213"/>
            <a:ext cx="5925312" cy="2053575"/>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More questions</a:t>
            </a:r>
            <a:r>
              <a:rPr lang="en-US" sz="2400" dirty="0">
                <a:solidFill>
                  <a:schemeClr val="tx1"/>
                </a:solidFill>
                <a:latin typeface="Graphik" panose="020B0503030202060203" pitchFamily="34" charset="0"/>
                <a:cs typeface="Arial" panose="020B0604020202020204" pitchFamily="34" charset="0"/>
              </a:rPr>
              <a:t> than answers</a:t>
            </a:r>
          </a:p>
          <a:p>
            <a:pPr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r>
              <a:rPr lang="en-US" sz="2400" dirty="0">
                <a:solidFill>
                  <a:schemeClr val="tx1"/>
                </a:solidFill>
                <a:latin typeface="Graphik" panose="020B0503030202060203" pitchFamily="34" charset="0"/>
                <a:cs typeface="Arial" panose="020B0604020202020204" pitchFamily="34" charset="0"/>
              </a:rPr>
              <a:t>•  Know what has come before in this topic and what the main open questions are</a:t>
            </a:r>
            <a:endParaRPr lang="en-US" sz="12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8827609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OBSERVE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rgbClr val="4778B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3901584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296" y="1224951"/>
            <a:ext cx="5120640" cy="1289649"/>
          </a:xfrm>
        </p:spPr>
        <p:txBody>
          <a:bodyPr/>
          <a:lstStyle/>
          <a:p>
            <a:r>
              <a:rPr lang="en-US" dirty="0"/>
              <a:t>A LITTLE BIT ABOUT ME</a:t>
            </a:r>
          </a:p>
        </p:txBody>
      </p:sp>
      <p:sp>
        <p:nvSpPr>
          <p:cNvPr id="3" name="Title 1">
            <a:extLst>
              <a:ext uri="{FF2B5EF4-FFF2-40B4-BE49-F238E27FC236}">
                <a16:creationId xmlns:a16="http://schemas.microsoft.com/office/drawing/2014/main" id="{CD0AADD0-5DB3-4875-88CA-4A36968FA1FB}"/>
              </a:ext>
            </a:extLst>
          </p:cNvPr>
          <p:cNvSpPr txBox="1">
            <a:spLocks/>
          </p:cNvSpPr>
          <p:nvPr/>
        </p:nvSpPr>
        <p:spPr>
          <a:xfrm>
            <a:off x="480060" y="2697480"/>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FULL Name</a:t>
            </a:r>
          </a:p>
        </p:txBody>
      </p:sp>
      <p:sp>
        <p:nvSpPr>
          <p:cNvPr id="4" name="Title 1">
            <a:extLst>
              <a:ext uri="{FF2B5EF4-FFF2-40B4-BE49-F238E27FC236}">
                <a16:creationId xmlns:a16="http://schemas.microsoft.com/office/drawing/2014/main" id="{35623EA5-CBA7-42BB-B169-35EF227F25E8}"/>
              </a:ext>
            </a:extLst>
          </p:cNvPr>
          <p:cNvSpPr txBox="1">
            <a:spLocks/>
          </p:cNvSpPr>
          <p:nvPr/>
        </p:nvSpPr>
        <p:spPr>
          <a:xfrm>
            <a:off x="496824" y="3129915"/>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NICKNAME</a:t>
            </a:r>
          </a:p>
        </p:txBody>
      </p:sp>
      <p:sp>
        <p:nvSpPr>
          <p:cNvPr id="5" name="Title 1">
            <a:extLst>
              <a:ext uri="{FF2B5EF4-FFF2-40B4-BE49-F238E27FC236}">
                <a16:creationId xmlns:a16="http://schemas.microsoft.com/office/drawing/2014/main" id="{2441FEAD-FB9B-4743-A610-9F4E8C1CB25F}"/>
              </a:ext>
            </a:extLst>
          </p:cNvPr>
          <p:cNvSpPr txBox="1">
            <a:spLocks/>
          </p:cNvSpPr>
          <p:nvPr/>
        </p:nvSpPr>
        <p:spPr>
          <a:xfrm>
            <a:off x="499074" y="3554367"/>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COURSE</a:t>
            </a:r>
          </a:p>
        </p:txBody>
      </p:sp>
      <p:sp>
        <p:nvSpPr>
          <p:cNvPr id="6" name="Title 1">
            <a:extLst>
              <a:ext uri="{FF2B5EF4-FFF2-40B4-BE49-F238E27FC236}">
                <a16:creationId xmlns:a16="http://schemas.microsoft.com/office/drawing/2014/main" id="{50E18F02-B58B-4811-8AD5-C201EE0F7EC0}"/>
              </a:ext>
            </a:extLst>
          </p:cNvPr>
          <p:cNvSpPr txBox="1">
            <a:spLocks/>
          </p:cNvSpPr>
          <p:nvPr/>
        </p:nvSpPr>
        <p:spPr>
          <a:xfrm>
            <a:off x="521934" y="3954018"/>
            <a:ext cx="5120640" cy="1084326"/>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SOMETHING </a:t>
            </a:r>
          </a:p>
          <a:p>
            <a:r>
              <a:rPr lang="en-US" sz="2800" dirty="0"/>
              <a:t>     INTERESTING</a:t>
            </a:r>
          </a:p>
        </p:txBody>
      </p:sp>
    </p:spTree>
    <p:extLst>
      <p:ext uri="{BB962C8B-B14F-4D97-AF65-F5344CB8AC3E}">
        <p14:creationId xmlns:p14="http://schemas.microsoft.com/office/powerpoint/2010/main" val="2696594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GOAL</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615184"/>
            <a:ext cx="5925312" cy="162763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b="1" dirty="0">
                <a:solidFill>
                  <a:schemeClr val="tx1"/>
                </a:solidFill>
                <a:latin typeface="Graphik" panose="020B0503030202060203" pitchFamily="34" charset="0"/>
                <a:cs typeface="Arial" panose="020B0604020202020204" pitchFamily="34" charset="0"/>
              </a:rPr>
              <a:t>Gain empathy </a:t>
            </a:r>
            <a:r>
              <a:rPr lang="en-US" sz="2800" dirty="0">
                <a:solidFill>
                  <a:schemeClr val="tx1"/>
                </a:solidFill>
                <a:latin typeface="Graphik" panose="020B0503030202060203" pitchFamily="34" charset="0"/>
                <a:cs typeface="Arial" panose="020B0604020202020204" pitchFamily="34" charset="0"/>
              </a:rPr>
              <a:t>with your target users by</a:t>
            </a:r>
            <a:r>
              <a:rPr lang="en-US" sz="2800" b="1" dirty="0">
                <a:solidFill>
                  <a:schemeClr val="tx1"/>
                </a:solidFill>
                <a:latin typeface="Graphik" panose="020B0503030202060203" pitchFamily="34" charset="0"/>
                <a:cs typeface="Arial" panose="020B0604020202020204" pitchFamily="34" charset="0"/>
              </a:rPr>
              <a:t> talking </a:t>
            </a:r>
            <a:r>
              <a:rPr lang="en-US" sz="2800" dirty="0">
                <a:solidFill>
                  <a:schemeClr val="tx1"/>
                </a:solidFill>
                <a:latin typeface="Graphik" panose="020B0503030202060203" pitchFamily="34" charset="0"/>
                <a:cs typeface="Arial" panose="020B0604020202020204" pitchFamily="34" charset="0"/>
              </a:rPr>
              <a:t>and</a:t>
            </a:r>
            <a:r>
              <a:rPr lang="en-US" sz="2800" b="1" dirty="0">
                <a:solidFill>
                  <a:schemeClr val="tx1"/>
                </a:solidFill>
                <a:latin typeface="Graphik" panose="020B0503030202060203" pitchFamily="34" charset="0"/>
                <a:cs typeface="Arial" panose="020B0604020202020204" pitchFamily="34" charset="0"/>
              </a:rPr>
              <a:t> observing </a:t>
            </a:r>
            <a:r>
              <a:rPr lang="en-US" sz="2800" dirty="0">
                <a:solidFill>
                  <a:schemeClr val="tx1"/>
                </a:solidFill>
                <a:latin typeface="Graphik" panose="020B0503030202060203" pitchFamily="34" charset="0"/>
                <a:cs typeface="Arial" panose="020B0604020202020204" pitchFamily="34" charset="0"/>
              </a:rPr>
              <a:t>them.</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8623458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JUST ASK THEM</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ADDFC45E-DE44-43E6-A3D0-B84626B4BC34}"/>
              </a:ext>
            </a:extLst>
          </p:cNvPr>
          <p:cNvSpPr txBox="1">
            <a:spLocks/>
          </p:cNvSpPr>
          <p:nvPr/>
        </p:nvSpPr>
        <p:spPr>
          <a:xfrm>
            <a:off x="646176" y="2107691"/>
            <a:ext cx="5925312" cy="264261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Watch</a:t>
            </a:r>
            <a:r>
              <a:rPr lang="en-US" sz="2400" dirty="0">
                <a:solidFill>
                  <a:schemeClr val="tx1"/>
                </a:solidFill>
                <a:latin typeface="Graphik" panose="020B0503030202060203" pitchFamily="34" charset="0"/>
                <a:cs typeface="Arial" panose="020B0604020202020204" pitchFamily="34" charset="0"/>
              </a:rPr>
              <a:t> what they </a:t>
            </a:r>
            <a:r>
              <a:rPr lang="en-US" sz="2400" b="1" dirty="0">
                <a:solidFill>
                  <a:schemeClr val="tx1"/>
                </a:solidFill>
                <a:latin typeface="Graphik" panose="020B0503030202060203" pitchFamily="34" charset="0"/>
                <a:cs typeface="Arial" panose="020B0604020202020204" pitchFamily="34" charset="0"/>
              </a:rPr>
              <a:t>do</a:t>
            </a: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not</a:t>
            </a:r>
            <a:r>
              <a:rPr lang="en-US" sz="2400" dirty="0">
                <a:solidFill>
                  <a:schemeClr val="tx1"/>
                </a:solidFill>
                <a:latin typeface="Graphik" panose="020B0503030202060203" pitchFamily="34" charset="0"/>
                <a:cs typeface="Arial" panose="020B0604020202020204" pitchFamily="34" charset="0"/>
              </a:rPr>
              <a:t> what they </a:t>
            </a:r>
            <a:r>
              <a:rPr lang="en-US" sz="2400" b="1" dirty="0">
                <a:solidFill>
                  <a:schemeClr val="tx1"/>
                </a:solidFill>
                <a:latin typeface="Graphik" panose="020B0503030202060203" pitchFamily="34" charset="0"/>
                <a:cs typeface="Arial" panose="020B0604020202020204" pitchFamily="34" charset="0"/>
              </a:rPr>
              <a:t>say</a:t>
            </a:r>
            <a:r>
              <a:rPr lang="en-US" sz="2400" dirty="0">
                <a:solidFill>
                  <a:schemeClr val="tx1"/>
                </a:solidFill>
                <a:latin typeface="Graphik" panose="020B0503030202060203" pitchFamily="34" charset="0"/>
                <a:cs typeface="Arial" panose="020B0604020202020204" pitchFamily="34" charset="0"/>
              </a:rPr>
              <a:t>.</a:t>
            </a:r>
          </a:p>
          <a:p>
            <a:pPr marL="228600" indent="-22860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i="1" dirty="0">
                <a:solidFill>
                  <a:schemeClr val="tx1"/>
                </a:solidFill>
                <a:latin typeface="Graphik" panose="020B0503030202060203" pitchFamily="34" charset="0"/>
                <a:cs typeface="Arial" panose="020B0604020202020204" pitchFamily="34" charset="0"/>
              </a:rPr>
              <a:t>“If I had asked people what they wanted, they would have said faster horses.” </a:t>
            </a:r>
            <a:r>
              <a:rPr lang="en-US" sz="2400" b="1" dirty="0">
                <a:solidFill>
                  <a:schemeClr val="tx1"/>
                </a:solidFill>
                <a:latin typeface="Graphik" panose="020B0503030202060203" pitchFamily="34" charset="0"/>
                <a:cs typeface="Arial" panose="020B0604020202020204" pitchFamily="34" charset="0"/>
              </a:rPr>
              <a:t>– Henry Ford </a:t>
            </a:r>
            <a:r>
              <a:rPr lang="en-US" sz="1200" b="1" dirty="0">
                <a:solidFill>
                  <a:schemeClr val="tx1"/>
                </a:solidFill>
                <a:latin typeface="Graphik" panose="020B0503030202060203" pitchFamily="34" charset="0"/>
                <a:cs typeface="Arial" panose="020B0604020202020204" pitchFamily="34" charset="0"/>
              </a:rPr>
              <a:t>(…maybe)</a:t>
            </a:r>
          </a:p>
        </p:txBody>
      </p:sp>
    </p:spTree>
    <p:extLst>
      <p:ext uri="{BB962C8B-B14F-4D97-AF65-F5344CB8AC3E}">
        <p14:creationId xmlns:p14="http://schemas.microsoft.com/office/powerpoint/2010/main" val="39848533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AS A DESIGNER…</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ADDFC45E-DE44-43E6-A3D0-B84626B4BC34}"/>
              </a:ext>
            </a:extLst>
          </p:cNvPr>
          <p:cNvSpPr txBox="1">
            <a:spLocks/>
          </p:cNvSpPr>
          <p:nvPr/>
        </p:nvSpPr>
        <p:spPr>
          <a:xfrm>
            <a:off x="646176" y="2676907"/>
            <a:ext cx="5925312" cy="150418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000"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You need to understand your audience </a:t>
            </a:r>
            <a:r>
              <a:rPr lang="en-US" sz="2400" b="1" dirty="0">
                <a:solidFill>
                  <a:schemeClr val="tx1"/>
                </a:solidFill>
                <a:latin typeface="Graphik" panose="020B0503030202060203" pitchFamily="34" charset="0"/>
                <a:cs typeface="Arial" panose="020B0604020202020204" pitchFamily="34" charset="0"/>
              </a:rPr>
              <a:t>even</a:t>
            </a: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better than they understand themselves</a:t>
            </a:r>
            <a:r>
              <a:rPr lang="en-US" sz="2400" dirty="0">
                <a:solidFill>
                  <a:schemeClr val="tx1"/>
                </a:solidFill>
                <a:latin typeface="Graphik" panose="020B0503030202060203" pitchFamily="34" charset="0"/>
                <a:cs typeface="Arial" panose="020B0604020202020204" pitchFamily="34" charset="0"/>
              </a:rPr>
              <a:t>.</a:t>
            </a:r>
            <a:endParaRPr lang="en-US" sz="12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841111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BUT…</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ADDFC45E-DE44-43E6-A3D0-B84626B4BC34}"/>
              </a:ext>
            </a:extLst>
          </p:cNvPr>
          <p:cNvSpPr txBox="1">
            <a:spLocks/>
          </p:cNvSpPr>
          <p:nvPr/>
        </p:nvSpPr>
        <p:spPr>
          <a:xfrm>
            <a:off x="646176" y="2676907"/>
            <a:ext cx="5925312" cy="150418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000"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the only way you will get there is to </a:t>
            </a:r>
            <a:r>
              <a:rPr lang="en-US" sz="2400" b="1" dirty="0">
                <a:solidFill>
                  <a:schemeClr val="tx1"/>
                </a:solidFill>
                <a:latin typeface="Graphik" panose="020B0503030202060203" pitchFamily="34" charset="0"/>
                <a:cs typeface="Arial" panose="020B0604020202020204" pitchFamily="34" charset="0"/>
              </a:rPr>
              <a:t>develop a deep empathy</a:t>
            </a:r>
            <a:r>
              <a:rPr lang="en-US" sz="2400" dirty="0">
                <a:solidFill>
                  <a:schemeClr val="tx1"/>
                </a:solidFill>
                <a:latin typeface="Graphik" panose="020B0503030202060203" pitchFamily="34" charset="0"/>
                <a:cs typeface="Arial" panose="020B0604020202020204" pitchFamily="34" charset="0"/>
              </a:rPr>
              <a:t> for their </a:t>
            </a:r>
            <a:r>
              <a:rPr lang="en-US" sz="2400" b="1" dirty="0">
                <a:solidFill>
                  <a:schemeClr val="tx1"/>
                </a:solidFill>
                <a:latin typeface="Graphik" panose="020B0503030202060203" pitchFamily="34" charset="0"/>
                <a:cs typeface="Arial" panose="020B0604020202020204" pitchFamily="34" charset="0"/>
              </a:rPr>
              <a:t>habits</a:t>
            </a: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beliefs</a:t>
            </a: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quirks</a:t>
            </a:r>
            <a:r>
              <a:rPr lang="en-US" sz="2400" dirty="0">
                <a:solidFill>
                  <a:schemeClr val="tx1"/>
                </a:solidFill>
                <a:latin typeface="Graphik" panose="020B0503030202060203" pitchFamily="34" charset="0"/>
                <a:cs typeface="Arial" panose="020B0604020202020204" pitchFamily="34" charset="0"/>
              </a:rPr>
              <a:t>, and </a:t>
            </a:r>
            <a:r>
              <a:rPr lang="en-US" sz="2400" b="1" dirty="0">
                <a:solidFill>
                  <a:schemeClr val="tx1"/>
                </a:solidFill>
                <a:latin typeface="Graphik" panose="020B0503030202060203" pitchFamily="34" charset="0"/>
                <a:cs typeface="Arial" panose="020B0604020202020204" pitchFamily="34" charset="0"/>
              </a:rPr>
              <a:t>workarounds</a:t>
            </a:r>
            <a:r>
              <a:rPr lang="en-US" sz="2400" dirty="0">
                <a:solidFill>
                  <a:schemeClr val="tx1"/>
                </a:solidFill>
                <a:latin typeface="Graphik" panose="020B0503030202060203" pitchFamily="34" charset="0"/>
                <a:cs typeface="Arial" panose="020B0604020202020204" pitchFamily="34" charset="0"/>
              </a:rPr>
              <a:t>.</a:t>
            </a:r>
            <a:endParaRPr lang="en-US" sz="12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5685356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KEYWORD</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ADDFC45E-DE44-43E6-A3D0-B84626B4BC34}"/>
              </a:ext>
            </a:extLst>
          </p:cNvPr>
          <p:cNvSpPr txBox="1">
            <a:spLocks/>
          </p:cNvSpPr>
          <p:nvPr/>
        </p:nvSpPr>
        <p:spPr>
          <a:xfrm>
            <a:off x="646176" y="2676907"/>
            <a:ext cx="5925312" cy="150418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algn="ctr" defTabSz="609510">
              <a:lnSpc>
                <a:spcPct val="120000"/>
              </a:lnSpc>
            </a:pPr>
            <a:r>
              <a:rPr lang="en-US" sz="8800" b="1" dirty="0">
                <a:solidFill>
                  <a:schemeClr val="tx1"/>
                </a:solidFill>
                <a:latin typeface="Graphik" panose="020B0503030202060203" pitchFamily="34" charset="0"/>
                <a:cs typeface="Arial" panose="020B0604020202020204" pitchFamily="34" charset="0"/>
              </a:rPr>
              <a:t>WHY?</a:t>
            </a:r>
            <a:endParaRPr lang="en-US" sz="60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920904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678445"/>
            <a:ext cx="5227438" cy="150111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WHEN INTERVIEWING…</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646176" y="2632330"/>
            <a:ext cx="5925312" cy="159334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000"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Keep asking </a:t>
            </a:r>
            <a:r>
              <a:rPr lang="en-US" sz="2400" b="1" i="1" dirty="0">
                <a:solidFill>
                  <a:schemeClr val="tx1"/>
                </a:solidFill>
                <a:latin typeface="Graphik" panose="020B0503030202060203" pitchFamily="34" charset="0"/>
                <a:cs typeface="Arial" panose="020B0604020202020204" pitchFamily="34" charset="0"/>
              </a:rPr>
              <a:t>“why” </a:t>
            </a:r>
            <a:r>
              <a:rPr lang="en-US" sz="2400" dirty="0">
                <a:solidFill>
                  <a:schemeClr val="tx1"/>
                </a:solidFill>
                <a:latin typeface="Graphik" panose="020B0503030202060203" pitchFamily="34" charset="0"/>
                <a:cs typeface="Arial" panose="020B0604020202020204" pitchFamily="34" charset="0"/>
              </a:rPr>
              <a:t>until it is </a:t>
            </a:r>
            <a:r>
              <a:rPr lang="en-US" sz="2400" b="1" dirty="0">
                <a:solidFill>
                  <a:schemeClr val="tx1"/>
                </a:solidFill>
                <a:latin typeface="Graphik" panose="020B0503030202060203" pitchFamily="34" charset="0"/>
                <a:cs typeface="Arial" panose="020B0604020202020204" pitchFamily="34" charset="0"/>
              </a:rPr>
              <a:t>unbearably awkward</a:t>
            </a:r>
            <a:r>
              <a:rPr lang="en-US" sz="2400" dirty="0">
                <a:solidFill>
                  <a:schemeClr val="tx1"/>
                </a:solidFill>
                <a:latin typeface="Graphik" panose="020B0503030202060203" pitchFamily="34" charset="0"/>
                <a:cs typeface="Arial" panose="020B0604020202020204" pitchFamily="34" charset="0"/>
              </a:rPr>
              <a:t>.</a:t>
            </a:r>
          </a:p>
          <a:p>
            <a:pPr marL="228600" indent="-22860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 </a:t>
            </a:r>
            <a:r>
              <a:rPr lang="en-US" sz="2000"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Then ask it </a:t>
            </a:r>
            <a:r>
              <a:rPr lang="en-US" sz="2400" b="1" dirty="0">
                <a:solidFill>
                  <a:schemeClr val="tx1"/>
                </a:solidFill>
                <a:latin typeface="Graphik" panose="020B0503030202060203" pitchFamily="34" charset="0"/>
                <a:cs typeface="Arial" panose="020B0604020202020204" pitchFamily="34" charset="0"/>
              </a:rPr>
              <a:t>one or two more times</a:t>
            </a:r>
            <a:r>
              <a:rPr lang="en-US" sz="2400" dirty="0">
                <a:solidFill>
                  <a:schemeClr val="tx1"/>
                </a:solidFill>
                <a:latin typeface="Graphik" panose="020B0503030202060203" pitchFamily="34" charset="0"/>
                <a:cs typeface="Arial" panose="020B0604020202020204" pitchFamily="34" charset="0"/>
              </a:rPr>
              <a:t>.</a:t>
            </a:r>
          </a:p>
        </p:txBody>
      </p:sp>
    </p:spTree>
    <p:extLst>
      <p:ext uri="{BB962C8B-B14F-4D97-AF65-F5344CB8AC3E}">
        <p14:creationId xmlns:p14="http://schemas.microsoft.com/office/powerpoint/2010/main" val="11290055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35435"/>
            <a:ext cx="5227438" cy="78713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EXAMPLE</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466344"/>
            <a:ext cx="6071616" cy="541324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A: </a:t>
            </a:r>
            <a:r>
              <a:rPr lang="en-US" sz="2000" i="1" dirty="0">
                <a:solidFill>
                  <a:schemeClr val="tx1"/>
                </a:solidFill>
                <a:latin typeface="Graphik" panose="020B0503030202060203" pitchFamily="34" charset="0"/>
                <a:cs typeface="Arial" panose="020B0604020202020204" pitchFamily="34" charset="0"/>
              </a:rPr>
              <a:t>I never leave the house without my phone.</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Q: </a:t>
            </a:r>
            <a:r>
              <a:rPr lang="en-US" sz="2000" i="1" dirty="0">
                <a:solidFill>
                  <a:schemeClr val="tx1"/>
                </a:solidFill>
                <a:latin typeface="Graphik" panose="020B0503030202060203" pitchFamily="34" charset="0"/>
                <a:cs typeface="Arial" panose="020B0604020202020204" pitchFamily="34" charset="0"/>
              </a:rPr>
              <a:t>Why’s that?</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A: </a:t>
            </a:r>
            <a:r>
              <a:rPr lang="en-US" sz="2000" i="1" dirty="0">
                <a:solidFill>
                  <a:schemeClr val="tx1"/>
                </a:solidFill>
                <a:latin typeface="Graphik" panose="020B0503030202060203" pitchFamily="34" charset="0"/>
                <a:cs typeface="Arial" panose="020B0604020202020204" pitchFamily="34" charset="0"/>
              </a:rPr>
              <a:t>Oh, I’m worried that I’ll miss something fun by being out of touch.</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Q: </a:t>
            </a:r>
            <a:r>
              <a:rPr lang="en-US" sz="2000" i="1" dirty="0">
                <a:solidFill>
                  <a:schemeClr val="tx1"/>
                </a:solidFill>
                <a:latin typeface="Graphik" panose="020B0503030202060203" pitchFamily="34" charset="0"/>
                <a:cs typeface="Arial" panose="020B0604020202020204" pitchFamily="34" charset="0"/>
              </a:rPr>
              <a:t>That’s interesting. Why does that worry you so much?</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A: </a:t>
            </a:r>
            <a:r>
              <a:rPr lang="en-US" sz="2000" i="1" dirty="0">
                <a:solidFill>
                  <a:schemeClr val="tx1"/>
                </a:solidFill>
                <a:latin typeface="Graphik" panose="020B0503030202060203" pitchFamily="34" charset="0"/>
                <a:cs typeface="Arial" panose="020B0604020202020204" pitchFamily="34" charset="0"/>
              </a:rPr>
              <a:t>Well, my group of friends never plans anything. It’s all very last minute.</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Q: </a:t>
            </a:r>
            <a:r>
              <a:rPr lang="en-US" sz="2000" i="1" dirty="0">
                <a:solidFill>
                  <a:schemeClr val="tx1"/>
                </a:solidFill>
                <a:latin typeface="Graphik" panose="020B0503030202060203" pitchFamily="34" charset="0"/>
                <a:cs typeface="Arial" panose="020B0604020202020204" pitchFamily="34" charset="0"/>
              </a:rPr>
              <a:t>Oh, why do you think you all do not plan much?</a:t>
            </a:r>
          </a:p>
          <a:p>
            <a:pPr marL="228600" indent="-228600" defTabSz="609510">
              <a:lnSpc>
                <a:spcPct val="120000"/>
              </a:lnSpc>
            </a:pPr>
            <a:r>
              <a:rPr lang="en-US" sz="2000" b="1" dirty="0">
                <a:solidFill>
                  <a:schemeClr val="tx1"/>
                </a:solidFill>
                <a:latin typeface="Graphik" panose="020B0503030202060203" pitchFamily="34" charset="0"/>
                <a:cs typeface="Arial" panose="020B0604020202020204" pitchFamily="34" charset="0"/>
              </a:rPr>
              <a:t>A: </a:t>
            </a:r>
            <a:r>
              <a:rPr lang="en-US" sz="2000" i="1" dirty="0">
                <a:solidFill>
                  <a:schemeClr val="tx1"/>
                </a:solidFill>
                <a:latin typeface="Graphik" panose="020B0503030202060203" pitchFamily="34" charset="0"/>
                <a:cs typeface="Arial" panose="020B0604020202020204" pitchFamily="34" charset="0"/>
              </a:rPr>
              <a:t>I think it’s because it’s sort of uncool to be too on top of things. I keep two separate Google Calendars, one has my real appointments and the other one is mostly empty so it doesn’t look like I over-plan.</a:t>
            </a:r>
          </a:p>
          <a:p>
            <a:pPr marL="228600" indent="-228600" defTabSz="609510">
              <a:lnSpc>
                <a:spcPct val="120000"/>
              </a:lnSpc>
            </a:pPr>
            <a:r>
              <a:rPr lang="en-US" sz="2000" b="1" i="1" dirty="0">
                <a:solidFill>
                  <a:schemeClr val="tx1"/>
                </a:solidFill>
                <a:latin typeface="Graphik" panose="020B0503030202060203" pitchFamily="34" charset="0"/>
                <a:cs typeface="Arial" panose="020B0604020202020204" pitchFamily="34" charset="0"/>
              </a:rPr>
              <a:t>Q: </a:t>
            </a:r>
            <a:r>
              <a:rPr lang="en-US" sz="2000" i="1" dirty="0">
                <a:solidFill>
                  <a:schemeClr val="tx1"/>
                </a:solidFill>
                <a:latin typeface="Graphik" panose="020B0503030202060203" pitchFamily="34" charset="0"/>
                <a:cs typeface="Arial" panose="020B0604020202020204" pitchFamily="34" charset="0"/>
              </a:rPr>
              <a:t>Why…</a:t>
            </a:r>
            <a:endParaRPr lang="en-US" sz="2400" i="1"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017016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WHAT ARE WE LOOKING FOR?</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2459737"/>
            <a:ext cx="6071616" cy="193852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Surprises!</a:t>
            </a:r>
          </a:p>
          <a:p>
            <a:pPr marL="228600" indent="-228600" defTabSz="609510">
              <a:lnSpc>
                <a:spcPct val="120000"/>
              </a:lnSpc>
            </a:pPr>
            <a:endParaRPr lang="en-US" sz="2400" b="1"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Test: </a:t>
            </a:r>
            <a:r>
              <a:rPr lang="en-US" sz="2400" dirty="0">
                <a:solidFill>
                  <a:schemeClr val="tx1"/>
                </a:solidFill>
                <a:latin typeface="Graphik" panose="020B0503030202060203" pitchFamily="34" charset="0"/>
                <a:cs typeface="Arial" panose="020B0604020202020204" pitchFamily="34" charset="0"/>
              </a:rPr>
              <a:t>Is this </a:t>
            </a:r>
            <a:r>
              <a:rPr lang="en-US" sz="2400" b="1" dirty="0">
                <a:solidFill>
                  <a:schemeClr val="tx1"/>
                </a:solidFill>
                <a:latin typeface="Graphik" panose="020B0503030202060203" pitchFamily="34" charset="0"/>
                <a:cs typeface="Arial" panose="020B0604020202020204" pitchFamily="34" charset="0"/>
              </a:rPr>
              <a:t>interesting enough </a:t>
            </a:r>
            <a:r>
              <a:rPr lang="en-US" sz="2400" dirty="0">
                <a:solidFill>
                  <a:schemeClr val="tx1"/>
                </a:solidFill>
                <a:latin typeface="Graphik" panose="020B0503030202060203" pitchFamily="34" charset="0"/>
                <a:cs typeface="Arial" panose="020B0604020202020204" pitchFamily="34" charset="0"/>
              </a:rPr>
              <a:t>to tell a stranger?</a:t>
            </a:r>
            <a:endParaRPr lang="en-US" sz="2400" b="1"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42471315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BACK TO THE EXAMPLE</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722378"/>
            <a:ext cx="6071616" cy="541324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b="1" i="1" dirty="0">
                <a:solidFill>
                  <a:schemeClr val="tx1"/>
                </a:solidFill>
                <a:latin typeface="Graphik" panose="020B0503030202060203" pitchFamily="34" charset="0"/>
                <a:cs typeface="Arial" panose="020B0604020202020204" pitchFamily="34" charset="0"/>
              </a:rPr>
              <a:t>“This person I talked to never leaves the house without a phone” </a:t>
            </a:r>
          </a:p>
          <a:p>
            <a:pPr marL="228600" indent="-228600" defTabSz="609510">
              <a:lnSpc>
                <a:spcPct val="120000"/>
              </a:lnSpc>
            </a:pPr>
            <a:r>
              <a:rPr lang="en-US" sz="2400" b="1" i="1" dirty="0">
                <a:solidFill>
                  <a:schemeClr val="tx1"/>
                </a:solidFill>
                <a:latin typeface="Graphik" panose="020B0503030202060203" pitchFamily="34" charset="0"/>
                <a:cs typeface="Arial" panose="020B0604020202020204" pitchFamily="34" charset="0"/>
              </a:rPr>
              <a:t>    </a:t>
            </a:r>
            <a:r>
              <a:rPr lang="en-US" sz="2400" i="1" dirty="0">
                <a:solidFill>
                  <a:schemeClr val="tx1"/>
                </a:solidFill>
                <a:latin typeface="Graphik" panose="020B0503030202060203" pitchFamily="34" charset="0"/>
                <a:cs typeface="Arial" panose="020B0604020202020204" pitchFamily="34" charset="0"/>
              </a:rPr>
              <a:t>(not very surprising and compelling. A bit boring if you ask me)</a:t>
            </a:r>
            <a:endParaRPr lang="en-US" sz="2400"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endParaRPr lang="en-US" sz="2400" b="1"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b="1" i="1" dirty="0">
                <a:solidFill>
                  <a:schemeClr val="tx1"/>
                </a:solidFill>
                <a:latin typeface="Graphik" panose="020B0503030202060203" pitchFamily="34" charset="0"/>
                <a:cs typeface="Arial" panose="020B0604020202020204" pitchFamily="34" charset="0"/>
              </a:rPr>
              <a:t>“This person I talked to actually keeps two separate Google Calendars, one for herself that’s full of appointments and the other one for her friends to think she is laid back and does not plan.” </a:t>
            </a:r>
          </a:p>
          <a:p>
            <a:pPr marL="228600" indent="-228600" defTabSz="609510">
              <a:lnSpc>
                <a:spcPct val="120000"/>
              </a:lnSpc>
            </a:pPr>
            <a:r>
              <a:rPr lang="en-US" sz="2400" i="1" dirty="0">
                <a:solidFill>
                  <a:schemeClr val="tx1"/>
                </a:solidFill>
                <a:latin typeface="Graphik" panose="020B0503030202060203" pitchFamily="34" charset="0"/>
                <a:cs typeface="Arial" panose="020B0604020202020204" pitchFamily="34" charset="0"/>
              </a:rPr>
              <a:t>   (now, that’s more interesting)</a:t>
            </a:r>
            <a:endParaRPr lang="en-US" sz="2400" dirty="0">
              <a:solidFill>
                <a:schemeClr val="tx1"/>
              </a:solidFill>
              <a:latin typeface="Graphik" panose="020B0503030202060203" pitchFamily="34" charset="0"/>
              <a:cs typeface="Arial" panose="020B0604020202020204" pitchFamily="34" charset="0"/>
            </a:endParaRPr>
          </a:p>
          <a:p>
            <a:pPr marL="228600" indent="-228600" defTabSz="609510">
              <a:lnSpc>
                <a:spcPct val="120000"/>
              </a:lnSpc>
            </a:pPr>
            <a:endParaRPr lang="en-US" sz="2400" b="1"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9887896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BUT THIS PERSON </a:t>
            </a:r>
          </a:p>
          <a:p>
            <a:pPr algn="ctr" defTabSz="609510">
              <a:lnSpc>
                <a:spcPct val="120000"/>
              </a:lnSpc>
            </a:pPr>
            <a:r>
              <a:rPr lang="en-US" dirty="0">
                <a:latin typeface="Graphik Black" panose="020B0A03030202060203" pitchFamily="34" charset="0"/>
                <a:cs typeface="Arial" panose="020B0604020202020204" pitchFamily="34" charset="0"/>
              </a:rPr>
              <a:t>IS BORING!</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2551176"/>
            <a:ext cx="6071616" cy="175565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Even </a:t>
            </a:r>
            <a:r>
              <a:rPr lang="en-US" sz="2400" b="1" dirty="0">
                <a:solidFill>
                  <a:schemeClr val="tx1"/>
                </a:solidFill>
                <a:latin typeface="Graphik" panose="020B0503030202060203" pitchFamily="34" charset="0"/>
                <a:cs typeface="Arial" panose="020B0604020202020204" pitchFamily="34" charset="0"/>
              </a:rPr>
              <a:t>less outgoing folks </a:t>
            </a:r>
            <a:r>
              <a:rPr lang="en-US" sz="2400" dirty="0">
                <a:solidFill>
                  <a:schemeClr val="tx1"/>
                </a:solidFill>
                <a:latin typeface="Graphik" panose="020B0503030202060203" pitchFamily="34" charset="0"/>
                <a:cs typeface="Arial" panose="020B0604020202020204" pitchFamily="34" charset="0"/>
              </a:rPr>
              <a:t>can profoundly surprise you when you get them talking about </a:t>
            </a:r>
            <a:r>
              <a:rPr lang="en-US" sz="2400" b="1" dirty="0">
                <a:solidFill>
                  <a:schemeClr val="tx1"/>
                </a:solidFill>
                <a:latin typeface="Graphik" panose="020B0503030202060203" pitchFamily="34" charset="0"/>
                <a:cs typeface="Arial" panose="020B0604020202020204" pitchFamily="34" charset="0"/>
              </a:rPr>
              <a:t>what they are interested in</a:t>
            </a:r>
            <a:r>
              <a:rPr lang="en-US" sz="2400" dirty="0">
                <a:solidFill>
                  <a:schemeClr val="tx1"/>
                </a:solidFill>
                <a:latin typeface="Graphik" panose="020B0503030202060203" pitchFamily="34" charset="0"/>
                <a:cs typeface="Arial" panose="020B0604020202020204" pitchFamily="34" charset="0"/>
              </a:rPr>
              <a:t>.</a:t>
            </a:r>
          </a:p>
          <a:p>
            <a:pPr marL="228600" indent="-228600" defTabSz="609510">
              <a:lnSpc>
                <a:spcPct val="120000"/>
              </a:lnSpc>
            </a:pPr>
            <a:endParaRPr lang="en-US" sz="2400" b="1"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853036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296" y="1224951"/>
            <a:ext cx="5120640" cy="1289649"/>
          </a:xfrm>
        </p:spPr>
        <p:txBody>
          <a:bodyPr/>
          <a:lstStyle/>
          <a:p>
            <a:r>
              <a:rPr lang="en-US" dirty="0"/>
              <a:t>A LITTLE BIT ABOUT YOU</a:t>
            </a:r>
          </a:p>
        </p:txBody>
      </p:sp>
      <p:sp>
        <p:nvSpPr>
          <p:cNvPr id="3" name="Title 1">
            <a:extLst>
              <a:ext uri="{FF2B5EF4-FFF2-40B4-BE49-F238E27FC236}">
                <a16:creationId xmlns:a16="http://schemas.microsoft.com/office/drawing/2014/main" id="{CD0AADD0-5DB3-4875-88CA-4A36968FA1FB}"/>
              </a:ext>
            </a:extLst>
          </p:cNvPr>
          <p:cNvSpPr txBox="1">
            <a:spLocks/>
          </p:cNvSpPr>
          <p:nvPr/>
        </p:nvSpPr>
        <p:spPr>
          <a:xfrm>
            <a:off x="480060" y="2697480"/>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FULL Name</a:t>
            </a:r>
          </a:p>
        </p:txBody>
      </p:sp>
      <p:sp>
        <p:nvSpPr>
          <p:cNvPr id="4" name="Title 1">
            <a:extLst>
              <a:ext uri="{FF2B5EF4-FFF2-40B4-BE49-F238E27FC236}">
                <a16:creationId xmlns:a16="http://schemas.microsoft.com/office/drawing/2014/main" id="{35623EA5-CBA7-42BB-B169-35EF227F25E8}"/>
              </a:ext>
            </a:extLst>
          </p:cNvPr>
          <p:cNvSpPr txBox="1">
            <a:spLocks/>
          </p:cNvSpPr>
          <p:nvPr/>
        </p:nvSpPr>
        <p:spPr>
          <a:xfrm>
            <a:off x="496824" y="3129915"/>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NICKNAME</a:t>
            </a:r>
          </a:p>
        </p:txBody>
      </p:sp>
      <p:sp>
        <p:nvSpPr>
          <p:cNvPr id="5" name="Title 1">
            <a:extLst>
              <a:ext uri="{FF2B5EF4-FFF2-40B4-BE49-F238E27FC236}">
                <a16:creationId xmlns:a16="http://schemas.microsoft.com/office/drawing/2014/main" id="{2441FEAD-FB9B-4743-A610-9F4E8C1CB25F}"/>
              </a:ext>
            </a:extLst>
          </p:cNvPr>
          <p:cNvSpPr txBox="1">
            <a:spLocks/>
          </p:cNvSpPr>
          <p:nvPr/>
        </p:nvSpPr>
        <p:spPr>
          <a:xfrm>
            <a:off x="499074" y="3554367"/>
            <a:ext cx="5120640" cy="499110"/>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COURSE</a:t>
            </a:r>
          </a:p>
        </p:txBody>
      </p:sp>
      <p:sp>
        <p:nvSpPr>
          <p:cNvPr id="6" name="Title 1">
            <a:extLst>
              <a:ext uri="{FF2B5EF4-FFF2-40B4-BE49-F238E27FC236}">
                <a16:creationId xmlns:a16="http://schemas.microsoft.com/office/drawing/2014/main" id="{50E18F02-B58B-4811-8AD5-C201EE0F7EC0}"/>
              </a:ext>
            </a:extLst>
          </p:cNvPr>
          <p:cNvSpPr txBox="1">
            <a:spLocks/>
          </p:cNvSpPr>
          <p:nvPr/>
        </p:nvSpPr>
        <p:spPr>
          <a:xfrm>
            <a:off x="521934" y="3954018"/>
            <a:ext cx="5120640" cy="1084326"/>
          </a:xfrm>
          <a:prstGeom prst="rect">
            <a:avLst/>
          </a:prstGeom>
          <a:ln>
            <a:noFill/>
          </a:ln>
        </p:spPr>
        <p:txBody>
          <a:bodyPr vert="horz" lIns="91440" tIns="91440" rIns="91440" bIns="91440" rtlCol="0" anchor="t" anchorCtr="0">
            <a:noAutofit/>
          </a:bodyPr>
          <a:lstStyle>
            <a:lvl1pPr marL="0" indent="0" algn="l" defTabSz="914377" rtl="0" eaLnBrk="1" latinLnBrk="0" hangingPunct="1">
              <a:lnSpc>
                <a:spcPct val="80000"/>
              </a:lnSpc>
              <a:spcBef>
                <a:spcPct val="0"/>
              </a:spcBef>
              <a:buNone/>
              <a:defRPr sz="4800" b="0" kern="1200" cap="all" spc="0" baseline="0">
                <a:solidFill>
                  <a:schemeClr val="tx1"/>
                </a:solidFill>
                <a:latin typeface="Graphik Black" panose="020B0A03030202060203" pitchFamily="34" charset="0"/>
                <a:ea typeface="+mj-ea"/>
                <a:cs typeface="Arial" pitchFamily="34" charset="0"/>
              </a:defRPr>
            </a:lvl1pPr>
          </a:lstStyle>
          <a:p>
            <a:r>
              <a:rPr lang="en-US" sz="2800" dirty="0"/>
              <a:t>SOMETHING </a:t>
            </a:r>
          </a:p>
          <a:p>
            <a:r>
              <a:rPr lang="en-US" sz="2800" dirty="0"/>
              <a:t>     INTERESTING</a:t>
            </a:r>
          </a:p>
        </p:txBody>
      </p:sp>
    </p:spTree>
    <p:extLst>
      <p:ext uri="{BB962C8B-B14F-4D97-AF65-F5344CB8AC3E}">
        <p14:creationId xmlns:p14="http://schemas.microsoft.com/office/powerpoint/2010/main" val="2053716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WHEN DO I SAY,</a:t>
            </a:r>
            <a:br>
              <a:rPr lang="en-US" dirty="0">
                <a:latin typeface="Graphik Black" panose="020B0A03030202060203" pitchFamily="34" charset="0"/>
                <a:cs typeface="Arial" panose="020B0604020202020204" pitchFamily="34" charset="0"/>
              </a:rPr>
            </a:br>
            <a:r>
              <a:rPr lang="en-US" dirty="0">
                <a:latin typeface="Graphik Black" panose="020B0A03030202060203" pitchFamily="34" charset="0"/>
                <a:cs typeface="Arial" panose="020B0604020202020204" pitchFamily="34" charset="0"/>
              </a:rPr>
              <a:t>“ENOUGH”?</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2551176"/>
            <a:ext cx="6071616" cy="175565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When you interview a new participant and you can </a:t>
            </a:r>
            <a:r>
              <a:rPr lang="en-US" sz="2400" b="1" dirty="0">
                <a:solidFill>
                  <a:schemeClr val="tx1"/>
                </a:solidFill>
                <a:latin typeface="Graphik" panose="020B0503030202060203" pitchFamily="34" charset="0"/>
                <a:cs typeface="Arial" panose="020B0604020202020204" pitchFamily="34" charset="0"/>
              </a:rPr>
              <a:t>anticipate their answers</a:t>
            </a:r>
            <a:r>
              <a:rPr lang="en-US" sz="2400" dirty="0">
                <a:solidFill>
                  <a:schemeClr val="tx1"/>
                </a:solidFill>
                <a:latin typeface="Graphik" panose="020B0503030202060203" pitchFamily="34" charset="0"/>
                <a:cs typeface="Arial" panose="020B0604020202020204" pitchFamily="34" charset="0"/>
              </a:rPr>
              <a:t>, even when they are talking about detailed parts of what they do</a:t>
            </a:r>
          </a:p>
        </p:txBody>
      </p:sp>
    </p:spTree>
    <p:extLst>
      <p:ext uri="{BB962C8B-B14F-4D97-AF65-F5344CB8AC3E}">
        <p14:creationId xmlns:p14="http://schemas.microsoft.com/office/powerpoint/2010/main" val="20379894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THINGS TO </a:t>
            </a:r>
          </a:p>
          <a:p>
            <a:pPr algn="ctr" defTabSz="609510">
              <a:lnSpc>
                <a:spcPct val="120000"/>
              </a:lnSpc>
            </a:pPr>
            <a:r>
              <a:rPr lang="en-US" dirty="0">
                <a:latin typeface="Graphik Black" panose="020B0A03030202060203" pitchFamily="34" charset="0"/>
                <a:cs typeface="Arial" panose="020B0604020202020204" pitchFamily="34" charset="0"/>
              </a:rPr>
              <a:t>OBSERVE</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573024" y="649224"/>
            <a:ext cx="6071616" cy="175565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Always look out for</a:t>
            </a:r>
            <a:r>
              <a:rPr lang="en-US" sz="2400" b="1" dirty="0">
                <a:solidFill>
                  <a:schemeClr val="tx1"/>
                </a:solidFill>
                <a:latin typeface="Graphik" panose="020B0503030202060203" pitchFamily="34" charset="0"/>
                <a:cs typeface="Arial" panose="020B0604020202020204" pitchFamily="34" charset="0"/>
              </a:rPr>
              <a:t> quirky workarounds</a:t>
            </a:r>
          </a:p>
        </p:txBody>
      </p:sp>
      <p:pic>
        <p:nvPicPr>
          <p:cNvPr id="1026" name="Picture 2" descr="Image result for there I fixed it">
            <a:extLst>
              <a:ext uri="{FF2B5EF4-FFF2-40B4-BE49-F238E27FC236}">
                <a16:creationId xmlns:a16="http://schemas.microsoft.com/office/drawing/2014/main" id="{EC72EDE6-7931-49BB-83D6-8985D354C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024" y="1778696"/>
            <a:ext cx="5888736" cy="4416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76854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01866"/>
            <a:ext cx="5227438" cy="145426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THINGS TO </a:t>
            </a:r>
          </a:p>
          <a:p>
            <a:pPr algn="ctr" defTabSz="609510">
              <a:lnSpc>
                <a:spcPct val="120000"/>
              </a:lnSpc>
            </a:pPr>
            <a:r>
              <a:rPr lang="en-US" dirty="0">
                <a:latin typeface="Graphik Black" panose="020B0A03030202060203" pitchFamily="34" charset="0"/>
                <a:cs typeface="Arial" panose="020B0604020202020204" pitchFamily="34" charset="0"/>
              </a:rPr>
              <a:t>OBSERVE</a:t>
            </a:r>
            <a:endParaRPr lang="en-US" sz="1800" dirty="0">
              <a:solidFill>
                <a:prstClr val="white"/>
              </a:solidFill>
              <a:latin typeface="Graphik Black" panose="020B0A03030202060203" pitchFamily="34" charset="0"/>
              <a:cs typeface="Arial" panose="020B0604020202020204" pitchFamily="34" charset="0"/>
            </a:endParaRPr>
          </a:p>
        </p:txBody>
      </p:sp>
      <p:sp>
        <p:nvSpPr>
          <p:cNvPr id="7" name="Title 1">
            <a:extLst>
              <a:ext uri="{FF2B5EF4-FFF2-40B4-BE49-F238E27FC236}">
                <a16:creationId xmlns:a16="http://schemas.microsoft.com/office/drawing/2014/main" id="{6DB85451-70DC-4E0F-890E-5A50E1A92339}"/>
              </a:ext>
            </a:extLst>
          </p:cNvPr>
          <p:cNvSpPr txBox="1">
            <a:spLocks/>
          </p:cNvSpPr>
          <p:nvPr/>
        </p:nvSpPr>
        <p:spPr>
          <a:xfrm>
            <a:off x="609600" y="758952"/>
            <a:ext cx="6071616" cy="175565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28600" indent="-22860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Behaviors that people do </a:t>
            </a:r>
            <a:r>
              <a:rPr lang="en-US" sz="2400" b="1" dirty="0">
                <a:solidFill>
                  <a:schemeClr val="tx1"/>
                </a:solidFill>
                <a:latin typeface="Graphik" panose="020B0503030202060203" pitchFamily="34" charset="0"/>
                <a:cs typeface="Arial" panose="020B0604020202020204" pitchFamily="34" charset="0"/>
              </a:rPr>
              <a:t>over and over again throughout the day</a:t>
            </a:r>
            <a:r>
              <a:rPr lang="en-US" sz="2400" dirty="0">
                <a:solidFill>
                  <a:schemeClr val="tx1"/>
                </a:solidFill>
                <a:latin typeface="Graphik" panose="020B0503030202060203" pitchFamily="34" charset="0"/>
                <a:cs typeface="Arial" panose="020B0604020202020204" pitchFamily="34" charset="0"/>
              </a:rPr>
              <a:t>.</a:t>
            </a:r>
            <a:endParaRPr lang="en-US" sz="2400" b="1" dirty="0">
              <a:solidFill>
                <a:schemeClr val="tx1"/>
              </a:solidFill>
              <a:latin typeface="Graphik" panose="020B0503030202060203" pitchFamily="34" charset="0"/>
              <a:cs typeface="Arial" panose="020B0604020202020204" pitchFamily="34" charset="0"/>
            </a:endParaRPr>
          </a:p>
        </p:txBody>
      </p:sp>
      <p:pic>
        <p:nvPicPr>
          <p:cNvPr id="2050" name="Picture 2" descr="Image result for people timelapse gif">
            <a:extLst>
              <a:ext uri="{FF2B5EF4-FFF2-40B4-BE49-F238E27FC236}">
                <a16:creationId xmlns:a16="http://schemas.microsoft.com/office/drawing/2014/main" id="{9059D800-9CC2-4EC2-A2B3-6695E01D8B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929384"/>
            <a:ext cx="5852160" cy="39122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6888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SYNTHESIZE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rgbClr val="5E8D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30165930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WHY?</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615184"/>
            <a:ext cx="5925312" cy="162763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Come up with a </a:t>
            </a:r>
            <a:r>
              <a:rPr lang="en-US" sz="2800" b="1" dirty="0">
                <a:solidFill>
                  <a:schemeClr val="tx1"/>
                </a:solidFill>
                <a:latin typeface="Graphik" panose="020B0503030202060203" pitchFamily="34" charset="0"/>
                <a:cs typeface="Arial" panose="020B0604020202020204" pitchFamily="34" charset="0"/>
              </a:rPr>
              <a:t>point-of-view statement </a:t>
            </a:r>
            <a:r>
              <a:rPr lang="en-US" sz="2800" dirty="0">
                <a:solidFill>
                  <a:schemeClr val="tx1"/>
                </a:solidFill>
                <a:latin typeface="Graphik" panose="020B0503030202060203" pitchFamily="34" charset="0"/>
                <a:cs typeface="Arial" panose="020B0604020202020204" pitchFamily="34" charset="0"/>
              </a:rPr>
              <a:t>around which your prototyping will revolve.</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2280196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51597"/>
            <a:ext cx="5227438" cy="135480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GETTING TO A </a:t>
            </a:r>
          </a:p>
          <a:p>
            <a:pPr algn="ctr" defTabSz="609510">
              <a:lnSpc>
                <a:spcPct val="120000"/>
              </a:lnSpc>
            </a:pPr>
            <a:r>
              <a:rPr lang="en-US" dirty="0">
                <a:latin typeface="Graphik Black" panose="020B0A03030202060203" pitchFamily="34" charset="0"/>
                <a:cs typeface="Arial" panose="020B0604020202020204" pitchFamily="34" charset="0"/>
              </a:rPr>
              <a:t>POINT OF VIEW</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823210"/>
            <a:ext cx="5925312" cy="121158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POV statements can be thought of as:</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algn="ctr" defTabSz="609510">
              <a:lnSpc>
                <a:spcPct val="120000"/>
              </a:lnSpc>
            </a:pPr>
            <a:r>
              <a:rPr lang="en-US" sz="2400" b="1" dirty="0">
                <a:solidFill>
                  <a:schemeClr val="tx1"/>
                </a:solidFill>
                <a:latin typeface="Graphik" panose="020B0503030202060203" pitchFamily="34" charset="0"/>
                <a:cs typeface="Arial" panose="020B0604020202020204" pitchFamily="34" charset="0"/>
              </a:rPr>
              <a:t>user + need + insight</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8043180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EXAMPLE</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823210"/>
            <a:ext cx="5925312" cy="121158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from </a:t>
            </a:r>
            <a:r>
              <a:rPr lang="en-US" sz="2400" b="1" dirty="0" err="1">
                <a:solidFill>
                  <a:schemeClr val="tx1"/>
                </a:solidFill>
                <a:latin typeface="Graphik" panose="020B0503030202060203" pitchFamily="34" charset="0"/>
                <a:cs typeface="Arial" panose="020B0604020202020204" pitchFamily="34" charset="0"/>
              </a:rPr>
              <a:t>Neema</a:t>
            </a:r>
            <a:r>
              <a:rPr lang="en-US" sz="2400" b="1" dirty="0">
                <a:solidFill>
                  <a:schemeClr val="tx1"/>
                </a:solidFill>
                <a:latin typeface="Graphik" panose="020B0503030202060203" pitchFamily="34" charset="0"/>
                <a:cs typeface="Arial" panose="020B0604020202020204" pitchFamily="34" charset="0"/>
              </a:rPr>
              <a:t> </a:t>
            </a:r>
            <a:r>
              <a:rPr lang="en-US" sz="2400" b="1" dirty="0" err="1">
                <a:solidFill>
                  <a:schemeClr val="tx1"/>
                </a:solidFill>
                <a:latin typeface="Graphik" panose="020B0503030202060203" pitchFamily="34" charset="0"/>
                <a:cs typeface="Arial" panose="020B0604020202020204" pitchFamily="34" charset="0"/>
              </a:rPr>
              <a:t>Moraveji</a:t>
            </a:r>
            <a:r>
              <a:rPr lang="en-US" sz="2400" dirty="0">
                <a:solidFill>
                  <a:schemeClr val="tx1"/>
                </a:solidFill>
                <a:latin typeface="Graphik" panose="020B0503030202060203" pitchFamily="34" charset="0"/>
                <a:cs typeface="Arial" panose="020B0604020202020204" pitchFamily="34" charset="0"/>
              </a:rPr>
              <a:t>, Education PhD student at Stanford</a:t>
            </a:r>
            <a:endParaRPr lang="en-US" sz="2400" b="1"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20622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USERS</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947610"/>
            <a:ext cx="5925312" cy="96278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Children in classrooms </a:t>
            </a:r>
            <a:r>
              <a:rPr lang="en-US" sz="2400" dirty="0">
                <a:solidFill>
                  <a:schemeClr val="tx1"/>
                </a:solidFill>
                <a:latin typeface="Graphik" panose="020B0503030202060203" pitchFamily="34" charset="0"/>
                <a:cs typeface="Arial" panose="020B0604020202020204" pitchFamily="34" charset="0"/>
              </a:rPr>
              <a:t>in developing nations</a:t>
            </a:r>
            <a:endParaRPr lang="en-US" sz="2400" b="1"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6561207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NEED</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823210"/>
            <a:ext cx="5925312" cy="137388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Often only a few computers for the whole classrooms, so students can’t all use one computer</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4958118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INSIGHT</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393192"/>
            <a:ext cx="5925312" cy="137388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By sharing one screen and allowing for multiple mice on that computer, all can play together</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pic>
        <p:nvPicPr>
          <p:cNvPr id="2" name="Picture 1">
            <a:extLst>
              <a:ext uri="{FF2B5EF4-FFF2-40B4-BE49-F238E27FC236}">
                <a16:creationId xmlns:a16="http://schemas.microsoft.com/office/drawing/2014/main" id="{6D7F2A78-3B0B-4360-B248-9F4F6B798E04}"/>
              </a:ext>
            </a:extLst>
          </p:cNvPr>
          <p:cNvPicPr>
            <a:picLocks noChangeAspect="1"/>
          </p:cNvPicPr>
          <p:nvPr/>
        </p:nvPicPr>
        <p:blipFill>
          <a:blip r:embed="rId2"/>
          <a:stretch>
            <a:fillRect/>
          </a:stretch>
        </p:blipFill>
        <p:spPr>
          <a:xfrm>
            <a:off x="608076" y="1892808"/>
            <a:ext cx="5962650" cy="4552950"/>
          </a:xfrm>
          <a:prstGeom prst="rect">
            <a:avLst/>
          </a:prstGeom>
        </p:spPr>
      </p:pic>
    </p:spTree>
    <p:extLst>
      <p:ext uri="{BB962C8B-B14F-4D97-AF65-F5344CB8AC3E}">
        <p14:creationId xmlns:p14="http://schemas.microsoft.com/office/powerpoint/2010/main" val="1966624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AABC"/>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1"/>
            <a:ext cx="11304248" cy="6858001"/>
          </a:xfrm>
          <a:prstGeom prst="rect">
            <a:avLst/>
          </a:prstGeom>
        </p:spPr>
      </p:pic>
      <p:sp>
        <p:nvSpPr>
          <p:cNvPr id="3" name="Rectangle 2"/>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11" name="Title 1"/>
          <p:cNvSpPr txBox="1">
            <a:spLocks/>
          </p:cNvSpPr>
          <p:nvPr/>
        </p:nvSpPr>
        <p:spPr>
          <a:xfrm>
            <a:off x="7511737" y="1819656"/>
            <a:ext cx="4645152"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3200" dirty="0">
                <a:latin typeface="Graphik Black" panose="020B0A03030202060203" pitchFamily="34" charset="0"/>
                <a:cs typeface="Arial" panose="020B0604020202020204" pitchFamily="34" charset="0"/>
              </a:rPr>
              <a:t>By the end of today…</a:t>
            </a:r>
            <a:endParaRPr lang="en-US" sz="1600" dirty="0">
              <a:solidFill>
                <a:prstClr val="white"/>
              </a:solidFill>
              <a:latin typeface="Graphik Black" panose="020B0A03030202060203" pitchFamily="34" charset="0"/>
              <a:cs typeface="Arial" panose="020B0604020202020204" pitchFamily="34" charset="0"/>
            </a:endParaRPr>
          </a:p>
        </p:txBody>
      </p:sp>
      <p:sp>
        <p:nvSpPr>
          <p:cNvPr id="15"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3</a:t>
            </a:r>
          </a:p>
        </p:txBody>
      </p:sp>
      <p:sp>
        <p:nvSpPr>
          <p:cNvPr id="9" name="Title 1">
            <a:extLst>
              <a:ext uri="{FF2B5EF4-FFF2-40B4-BE49-F238E27FC236}">
                <a16:creationId xmlns:a16="http://schemas.microsoft.com/office/drawing/2014/main" id="{9B25CB57-0CDC-42FE-8F5D-F41E47FF0734}"/>
              </a:ext>
            </a:extLst>
          </p:cNvPr>
          <p:cNvSpPr txBox="1">
            <a:spLocks/>
          </p:cNvSpPr>
          <p:nvPr/>
        </p:nvSpPr>
        <p:spPr>
          <a:xfrm>
            <a:off x="7510235" y="2867143"/>
            <a:ext cx="4224565" cy="208483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400" dirty="0">
                <a:latin typeface="Graphik Black" panose="020B0A03030202060203" pitchFamily="34" charset="0"/>
                <a:cs typeface="Arial" panose="020B0604020202020204" pitchFamily="34" charset="0"/>
              </a:rPr>
              <a:t>• </a:t>
            </a:r>
            <a:r>
              <a:rPr lang="en-US" sz="2400" dirty="0">
                <a:latin typeface="Graphik" panose="020B0503030202060203" pitchFamily="34" charset="0"/>
                <a:cs typeface="Arial" panose="020B0604020202020204" pitchFamily="34" charset="0"/>
              </a:rPr>
              <a:t>  General </a:t>
            </a:r>
            <a:r>
              <a:rPr lang="en-US" sz="2400" b="1" dirty="0">
                <a:latin typeface="Graphik" panose="020B0503030202060203" pitchFamily="34" charset="0"/>
                <a:cs typeface="Arial" panose="020B0604020202020204" pitchFamily="34" charset="0"/>
              </a:rPr>
              <a:t>design thinking </a:t>
            </a:r>
          </a:p>
          <a:p>
            <a:pPr defTabSz="609510">
              <a:lnSpc>
                <a:spcPct val="120000"/>
              </a:lnSpc>
            </a:pPr>
            <a:r>
              <a:rPr lang="en-US" sz="2400" dirty="0">
                <a:latin typeface="Graphik" panose="020B0503030202060203" pitchFamily="34" charset="0"/>
                <a:cs typeface="Arial" panose="020B0604020202020204" pitchFamily="34" charset="0"/>
              </a:rPr>
              <a:t>    framework</a:t>
            </a:r>
          </a:p>
          <a:p>
            <a:pPr defTabSz="609510">
              <a:lnSpc>
                <a:spcPct val="120000"/>
              </a:lnSpc>
            </a:pPr>
            <a:endParaRPr lang="en-US" sz="1050" dirty="0">
              <a:latin typeface="Graphik" panose="020B0503030202060203" pitchFamily="34" charset="0"/>
              <a:cs typeface="Arial" panose="020B0604020202020204" pitchFamily="34" charset="0"/>
            </a:endParaRPr>
          </a:p>
          <a:p>
            <a:pPr defTabSz="609510">
              <a:lnSpc>
                <a:spcPct val="120000"/>
              </a:lnSpc>
            </a:pPr>
            <a:r>
              <a:rPr lang="en-US" sz="2400" dirty="0">
                <a:latin typeface="Graphik" panose="020B0503030202060203" pitchFamily="34" charset="0"/>
                <a:cs typeface="Arial" panose="020B0604020202020204" pitchFamily="34" charset="0"/>
              </a:rPr>
              <a:t>•   </a:t>
            </a:r>
            <a:r>
              <a:rPr lang="en-US" sz="2400" dirty="0" err="1">
                <a:latin typeface="Graphik" panose="020B0503030202060203" pitchFamily="34" charset="0"/>
                <a:cs typeface="Arial" panose="020B0604020202020204" pitchFamily="34" charset="0"/>
              </a:rPr>
              <a:t>Needfinding</a:t>
            </a:r>
            <a:r>
              <a:rPr lang="en-US" sz="2400" dirty="0">
                <a:latin typeface="Graphik" panose="020B0503030202060203" pitchFamily="34" charset="0"/>
                <a:cs typeface="Arial" panose="020B0604020202020204" pitchFamily="34" charset="0"/>
              </a:rPr>
              <a:t> tips</a:t>
            </a:r>
            <a:endParaRPr lang="en-US" sz="1600" dirty="0">
              <a:latin typeface="Graphik" panose="020B0503030202060203" pitchFamily="34" charset="0"/>
              <a:cs typeface="Arial" panose="020B0604020202020204" pitchFamily="34" charset="0"/>
            </a:endParaRPr>
          </a:p>
          <a:p>
            <a:pPr defTabSz="609510">
              <a:lnSpc>
                <a:spcPct val="120000"/>
              </a:lnSpc>
            </a:pPr>
            <a:endParaRPr lang="en-US" sz="1050" dirty="0">
              <a:latin typeface="Graphik" panose="020B0503030202060203" pitchFamily="34" charset="0"/>
              <a:cs typeface="Arial" panose="020B0604020202020204" pitchFamily="34" charset="0"/>
            </a:endParaRPr>
          </a:p>
          <a:p>
            <a:pPr defTabSz="609510">
              <a:lnSpc>
                <a:spcPct val="120000"/>
              </a:lnSpc>
            </a:pPr>
            <a:r>
              <a:rPr lang="en-US" sz="2400" dirty="0">
                <a:latin typeface="Graphik" panose="020B0503030202060203" pitchFamily="34" charset="0"/>
                <a:cs typeface="Arial" panose="020B0604020202020204" pitchFamily="34" charset="0"/>
              </a:rPr>
              <a:t>•   Whole-group activity</a:t>
            </a:r>
          </a:p>
          <a:p>
            <a:pPr defTabSz="609510">
              <a:lnSpc>
                <a:spcPct val="120000"/>
              </a:lnSpc>
            </a:pPr>
            <a:endParaRPr lang="en-US" sz="1200" dirty="0">
              <a:solidFill>
                <a:prstClr val="white"/>
              </a:solidFill>
              <a:latin typeface="Graphik Black" panose="020B0A03030202060203" pitchFamily="34" charset="0"/>
              <a:cs typeface="Arial" panose="020B0604020202020204" pitchFamily="34" charset="0"/>
            </a:endParaRPr>
          </a:p>
        </p:txBody>
      </p:sp>
    </p:spTree>
    <p:extLst>
      <p:ext uri="{BB962C8B-B14F-4D97-AF65-F5344CB8AC3E}">
        <p14:creationId xmlns:p14="http://schemas.microsoft.com/office/powerpoint/2010/main" val="30208355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INSIGHT</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393192"/>
            <a:ext cx="5925312" cy="137388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By sharing one screen and allowing for multiple mice on that computer, all can play together</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pic>
        <p:nvPicPr>
          <p:cNvPr id="2" name="Picture 1">
            <a:extLst>
              <a:ext uri="{FF2B5EF4-FFF2-40B4-BE49-F238E27FC236}">
                <a16:creationId xmlns:a16="http://schemas.microsoft.com/office/drawing/2014/main" id="{6D7F2A78-3B0B-4360-B248-9F4F6B798E04}"/>
              </a:ext>
            </a:extLst>
          </p:cNvPr>
          <p:cNvPicPr>
            <a:picLocks noChangeAspect="1"/>
          </p:cNvPicPr>
          <p:nvPr/>
        </p:nvPicPr>
        <p:blipFill>
          <a:blip r:embed="rId2"/>
          <a:stretch>
            <a:fillRect/>
          </a:stretch>
        </p:blipFill>
        <p:spPr>
          <a:xfrm>
            <a:off x="608076" y="1892808"/>
            <a:ext cx="5962650" cy="4552950"/>
          </a:xfrm>
          <a:prstGeom prst="rect">
            <a:avLst/>
          </a:prstGeom>
        </p:spPr>
      </p:pic>
      <p:pic>
        <p:nvPicPr>
          <p:cNvPr id="3" name="Picture 2">
            <a:extLst>
              <a:ext uri="{FF2B5EF4-FFF2-40B4-BE49-F238E27FC236}">
                <a16:creationId xmlns:a16="http://schemas.microsoft.com/office/drawing/2014/main" id="{F9CC7F9E-1BD3-496A-91FF-65C4B33392BB}"/>
              </a:ext>
            </a:extLst>
          </p:cNvPr>
          <p:cNvPicPr>
            <a:picLocks noChangeAspect="1"/>
          </p:cNvPicPr>
          <p:nvPr/>
        </p:nvPicPr>
        <p:blipFill>
          <a:blip r:embed="rId3"/>
          <a:stretch>
            <a:fillRect/>
          </a:stretch>
        </p:blipFill>
        <p:spPr>
          <a:xfrm>
            <a:off x="615696" y="1876806"/>
            <a:ext cx="5955030" cy="4568952"/>
          </a:xfrm>
          <a:prstGeom prst="rect">
            <a:avLst/>
          </a:prstGeom>
        </p:spPr>
      </p:pic>
    </p:spTree>
    <p:extLst>
      <p:ext uri="{BB962C8B-B14F-4D97-AF65-F5344CB8AC3E}">
        <p14:creationId xmlns:p14="http://schemas.microsoft.com/office/powerpoint/2010/main" val="965053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SIMILARLY</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3165824"/>
            <a:ext cx="5925312" cy="52635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One Laptop Per Child (OLPC)</a:t>
            </a:r>
            <a:r>
              <a:rPr lang="en-US" sz="2400" dirty="0">
                <a:solidFill>
                  <a:schemeClr val="tx1"/>
                </a:solidFill>
                <a:latin typeface="Graphik" panose="020B0503030202060203" pitchFamily="34" charset="0"/>
                <a:cs typeface="Arial" panose="020B0604020202020204" pitchFamily="34" charset="0"/>
              </a:rPr>
              <a:t> Project</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961012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USERS</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A924DF5E-9A33-47A8-837A-93C84C6D20D8}"/>
              </a:ext>
            </a:extLst>
          </p:cNvPr>
          <p:cNvSpPr txBox="1">
            <a:spLocks/>
          </p:cNvSpPr>
          <p:nvPr/>
        </p:nvSpPr>
        <p:spPr>
          <a:xfrm>
            <a:off x="646176" y="2947610"/>
            <a:ext cx="5925312" cy="96278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Children in classrooms </a:t>
            </a:r>
            <a:r>
              <a:rPr lang="en-US" sz="2400" dirty="0">
                <a:solidFill>
                  <a:schemeClr val="tx1"/>
                </a:solidFill>
                <a:latin typeface="Graphik" panose="020B0503030202060203" pitchFamily="34" charset="0"/>
                <a:cs typeface="Arial" panose="020B0604020202020204" pitchFamily="34" charset="0"/>
              </a:rPr>
              <a:t>in developing nations</a:t>
            </a:r>
            <a:endParaRPr lang="en-US" sz="2400" b="1"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3364396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NEED</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823210"/>
            <a:ext cx="5925312" cy="137388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Often only a few computers for the whole classrooms, so students can’t all use one computer</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42243614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INSIGHT</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742056"/>
            <a:ext cx="5925312" cy="137388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By </a:t>
            </a:r>
            <a:r>
              <a:rPr lang="en-US" sz="2400" b="1" dirty="0">
                <a:solidFill>
                  <a:schemeClr val="tx1"/>
                </a:solidFill>
                <a:latin typeface="Graphik" panose="020B0503030202060203" pitchFamily="34" charset="0"/>
                <a:cs typeface="Arial" panose="020B0604020202020204" pitchFamily="34" charset="0"/>
              </a:rPr>
              <a:t>reducing the cost </a:t>
            </a:r>
            <a:r>
              <a:rPr lang="en-US" sz="2400" dirty="0">
                <a:solidFill>
                  <a:schemeClr val="tx1"/>
                </a:solidFill>
                <a:latin typeface="Graphik" panose="020B0503030202060203" pitchFamily="34" charset="0"/>
                <a:cs typeface="Arial" panose="020B0604020202020204" pitchFamily="34" charset="0"/>
              </a:rPr>
              <a:t>of producing computers, we can </a:t>
            </a:r>
            <a:r>
              <a:rPr lang="en-US" sz="2400" b="1" dirty="0">
                <a:solidFill>
                  <a:schemeClr val="tx1"/>
                </a:solidFill>
                <a:latin typeface="Graphik" panose="020B0503030202060203" pitchFamily="34" charset="0"/>
                <a:cs typeface="Arial" panose="020B0604020202020204" pitchFamily="34" charset="0"/>
              </a:rPr>
              <a:t>increase access </a:t>
            </a:r>
            <a:r>
              <a:rPr lang="en-US" sz="2400" dirty="0">
                <a:solidFill>
                  <a:schemeClr val="tx1"/>
                </a:solidFill>
                <a:latin typeface="Graphik" panose="020B0503030202060203" pitchFamily="34" charset="0"/>
                <a:cs typeface="Arial" panose="020B0604020202020204" pitchFamily="34" charset="0"/>
              </a:rPr>
              <a:t>to them.</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40607316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IMPACT</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134550"/>
            <a:ext cx="5925312" cy="2976945"/>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Your point-of-view should have an </a:t>
            </a:r>
            <a:r>
              <a:rPr lang="en-US" sz="2400" b="1" dirty="0">
                <a:solidFill>
                  <a:schemeClr val="tx1"/>
                </a:solidFill>
                <a:latin typeface="Graphik" panose="020B0503030202060203" pitchFamily="34" charset="0"/>
                <a:cs typeface="Arial" panose="020B0604020202020204" pitchFamily="34" charset="0"/>
              </a:rPr>
              <a:t>enormous impact</a:t>
            </a:r>
            <a:r>
              <a:rPr lang="en-US" sz="2400" dirty="0">
                <a:solidFill>
                  <a:schemeClr val="tx1"/>
                </a:solidFill>
                <a:latin typeface="Graphik" panose="020B0503030202060203" pitchFamily="34" charset="0"/>
                <a:cs typeface="Arial" panose="020B0604020202020204" pitchFamily="34" charset="0"/>
              </a:rPr>
              <a:t> on what you ultimately design</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Later discoveries might lead you to </a:t>
            </a:r>
            <a:r>
              <a:rPr lang="en-US" sz="2400" b="1" dirty="0">
                <a:solidFill>
                  <a:schemeClr val="tx1"/>
                </a:solidFill>
                <a:latin typeface="Graphik" panose="020B0503030202060203" pitchFamily="34" charset="0"/>
                <a:cs typeface="Arial" panose="020B0604020202020204" pitchFamily="34" charset="0"/>
              </a:rPr>
              <a:t>come back and revise your POV</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7514019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IDEATE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rgbClr val="6B9AD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7332503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GOAL</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960268"/>
            <a:ext cx="5925312" cy="93746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Based on your point-of-view, </a:t>
            </a:r>
            <a:r>
              <a:rPr lang="en-US" sz="2400" b="1" dirty="0">
                <a:solidFill>
                  <a:schemeClr val="tx1"/>
                </a:solidFill>
                <a:latin typeface="Graphik" panose="020B0503030202060203" pitchFamily="34" charset="0"/>
                <a:cs typeface="Arial" panose="020B0604020202020204" pitchFamily="34" charset="0"/>
              </a:rPr>
              <a:t>generate as many ideas as possible</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7204681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ACTIVITIES</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152217"/>
            <a:ext cx="5925312" cy="255356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Set yourself a time limit</a:t>
            </a:r>
            <a:r>
              <a:rPr lang="en-US" sz="2400" dirty="0">
                <a:solidFill>
                  <a:schemeClr val="tx1"/>
                </a:solidFill>
                <a:latin typeface="Graphik" panose="020B0503030202060203" pitchFamily="34" charset="0"/>
                <a:cs typeface="Arial" panose="020B0604020202020204" pitchFamily="34" charset="0"/>
              </a:rPr>
              <a:t>, and try to generate a minimum of ideas (50 ideas in 60 minutes)</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Come together as a team after activity, and </a:t>
            </a:r>
            <a:r>
              <a:rPr lang="en-US" sz="2400" b="1" dirty="0">
                <a:solidFill>
                  <a:schemeClr val="tx1"/>
                </a:solidFill>
                <a:latin typeface="Graphik" panose="020B0503030202060203" pitchFamily="34" charset="0"/>
                <a:cs typeface="Arial" panose="020B0604020202020204" pitchFamily="34" charset="0"/>
              </a:rPr>
              <a:t>brainstorm together</a:t>
            </a:r>
          </a:p>
        </p:txBody>
      </p:sp>
    </p:spTree>
    <p:extLst>
      <p:ext uri="{BB962C8B-B14F-4D97-AF65-F5344CB8AC3E}">
        <p14:creationId xmlns:p14="http://schemas.microsoft.com/office/powerpoint/2010/main" val="42813713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a:latin typeface="Graphik Black" panose="020B0A03030202060203" pitchFamily="34" charset="0"/>
                <a:cs typeface="Arial" panose="020B0604020202020204" pitchFamily="34" charset="0"/>
              </a:rPr>
              <a:t>PROTOTYPE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rgbClr val="77A4D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198316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AABC"/>
        </a:solidFill>
        <a:effectLst/>
      </p:bgPr>
    </p:bg>
    <p:spTree>
      <p:nvGrpSpPr>
        <p:cNvPr id="1" name=""/>
        <p:cNvGrpSpPr/>
        <p:nvPr/>
      </p:nvGrpSpPr>
      <p:grpSpPr>
        <a:xfrm>
          <a:off x="0" y="0"/>
          <a:ext cx="0" cy="0"/>
          <a:chOff x="0" y="0"/>
          <a:chExt cx="0" cy="0"/>
        </a:xfrm>
      </p:grpSpPr>
      <p:pic>
        <p:nvPicPr>
          <p:cNvPr id="4" name="Content Placeholder 3" descr="Telefonica_Hero_1600x900_ppt.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0" y="-1"/>
            <a:ext cx="12192000" cy="6858001"/>
          </a:xfrm>
          <a:prstGeom prst="rect">
            <a:avLst/>
          </a:prstGeom>
        </p:spPr>
      </p:pic>
      <p:sp>
        <p:nvSpPr>
          <p:cNvPr id="13"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5</a:t>
            </a:r>
          </a:p>
        </p:txBody>
      </p:sp>
      <p:sp>
        <p:nvSpPr>
          <p:cNvPr id="14" name="Rectangle 13">
            <a:extLst>
              <a:ext uri="{FF2B5EF4-FFF2-40B4-BE49-F238E27FC236}">
                <a16:creationId xmlns:a16="http://schemas.microsoft.com/office/drawing/2014/main" id="{56642345-3353-44DA-B203-F88AE569076B}"/>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15" name="Title 1">
            <a:extLst>
              <a:ext uri="{FF2B5EF4-FFF2-40B4-BE49-F238E27FC236}">
                <a16:creationId xmlns:a16="http://schemas.microsoft.com/office/drawing/2014/main" id="{2822846E-C9AF-48C7-8D23-8720E9124223}"/>
              </a:ext>
            </a:extLst>
          </p:cNvPr>
          <p:cNvSpPr txBox="1">
            <a:spLocks/>
          </p:cNvSpPr>
          <p:nvPr/>
        </p:nvSpPr>
        <p:spPr>
          <a:xfrm>
            <a:off x="7511737" y="1198602"/>
            <a:ext cx="4645152"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dirty="0">
                <a:latin typeface="Graphik Black" panose="020B0A03030202060203" pitchFamily="34" charset="0"/>
                <a:cs typeface="Arial" panose="020B0604020202020204" pitchFamily="34" charset="0"/>
              </a:rPr>
              <a:t>DESIGN THINKING</a:t>
            </a:r>
            <a:endParaRPr lang="en-US" sz="1800" dirty="0">
              <a:solidFill>
                <a:prstClr val="white"/>
              </a:solidFill>
              <a:latin typeface="Graphik Black" panose="020B0A03030202060203" pitchFamily="34" charset="0"/>
              <a:cs typeface="Arial" panose="020B0604020202020204" pitchFamily="34" charset="0"/>
            </a:endParaRPr>
          </a:p>
        </p:txBody>
      </p:sp>
      <p:sp>
        <p:nvSpPr>
          <p:cNvPr id="16" name="Title 1">
            <a:extLst>
              <a:ext uri="{FF2B5EF4-FFF2-40B4-BE49-F238E27FC236}">
                <a16:creationId xmlns:a16="http://schemas.microsoft.com/office/drawing/2014/main" id="{79A75C7A-2D59-4989-B796-89A11F572668}"/>
              </a:ext>
            </a:extLst>
          </p:cNvPr>
          <p:cNvSpPr txBox="1">
            <a:spLocks/>
          </p:cNvSpPr>
          <p:nvPr/>
        </p:nvSpPr>
        <p:spPr>
          <a:xfrm>
            <a:off x="7511737" y="218541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WHAT</a:t>
            </a:r>
            <a:endParaRPr lang="en-US" sz="1800" dirty="0">
              <a:solidFill>
                <a:prstClr val="white"/>
              </a:solidFill>
              <a:latin typeface="Graphik Black" panose="020B0A03030202060203" pitchFamily="34" charset="0"/>
              <a:cs typeface="Arial" panose="020B0604020202020204" pitchFamily="34" charset="0"/>
            </a:endParaRPr>
          </a:p>
        </p:txBody>
      </p:sp>
      <p:sp>
        <p:nvSpPr>
          <p:cNvPr id="17" name="Title 1">
            <a:extLst>
              <a:ext uri="{FF2B5EF4-FFF2-40B4-BE49-F238E27FC236}">
                <a16:creationId xmlns:a16="http://schemas.microsoft.com/office/drawing/2014/main" id="{F37EDCF8-0338-41CE-91E0-9D127A28843C}"/>
              </a:ext>
            </a:extLst>
          </p:cNvPr>
          <p:cNvSpPr txBox="1">
            <a:spLocks/>
          </p:cNvSpPr>
          <p:nvPr/>
        </p:nvSpPr>
        <p:spPr>
          <a:xfrm>
            <a:off x="8694342" y="319010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lumMod val="75000"/>
                  </a:schemeClr>
                </a:solidFill>
                <a:latin typeface="Graphik Black" panose="020B0A03030202060203" pitchFamily="34" charset="0"/>
                <a:cs typeface="Arial" panose="020B0604020202020204" pitchFamily="34" charset="0"/>
              </a:rPr>
              <a:t>WHEN</a:t>
            </a:r>
            <a:endParaRPr lang="en-US" sz="1800" dirty="0">
              <a:solidFill>
                <a:schemeClr val="bg1">
                  <a:lumMod val="75000"/>
                </a:schemeClr>
              </a:solidFill>
              <a:latin typeface="Graphik Black" panose="020B0A03030202060203" pitchFamily="34" charset="0"/>
              <a:cs typeface="Arial" panose="020B0604020202020204" pitchFamily="34" charset="0"/>
            </a:endParaRPr>
          </a:p>
        </p:txBody>
      </p:sp>
      <p:sp>
        <p:nvSpPr>
          <p:cNvPr id="18" name="Title 1">
            <a:extLst>
              <a:ext uri="{FF2B5EF4-FFF2-40B4-BE49-F238E27FC236}">
                <a16:creationId xmlns:a16="http://schemas.microsoft.com/office/drawing/2014/main" id="{385C8214-E31D-41CD-95B5-34C6112D200A}"/>
              </a:ext>
            </a:extLst>
          </p:cNvPr>
          <p:cNvSpPr txBox="1">
            <a:spLocks/>
          </p:cNvSpPr>
          <p:nvPr/>
        </p:nvSpPr>
        <p:spPr>
          <a:xfrm>
            <a:off x="9876947" y="419479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lumMod val="75000"/>
                  </a:schemeClr>
                </a:solidFill>
                <a:latin typeface="Graphik Black" panose="020B0A03030202060203" pitchFamily="34" charset="0"/>
                <a:cs typeface="Arial" panose="020B0604020202020204" pitchFamily="34" charset="0"/>
              </a:rPr>
              <a:t>HOW</a:t>
            </a:r>
            <a:endParaRPr lang="en-US" sz="1800" dirty="0">
              <a:solidFill>
                <a:schemeClr val="bg1">
                  <a:lumMod val="75000"/>
                </a:schemeClr>
              </a:solidFill>
              <a:latin typeface="Graphik Black" panose="020B0A03030202060203" pitchFamily="34" charset="0"/>
              <a:cs typeface="Arial" panose="020B0604020202020204" pitchFamily="34" charset="0"/>
            </a:endParaRPr>
          </a:p>
        </p:txBody>
      </p:sp>
    </p:spTree>
    <p:extLst>
      <p:ext uri="{BB962C8B-B14F-4D97-AF65-F5344CB8AC3E}">
        <p14:creationId xmlns:p14="http://schemas.microsoft.com/office/powerpoint/2010/main" val="2978357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GOAL</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960268"/>
            <a:ext cx="5925312" cy="93746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Make your ideas real</a:t>
            </a:r>
            <a:r>
              <a:rPr lang="en-US" sz="2400" dirty="0">
                <a:solidFill>
                  <a:schemeClr val="tx1"/>
                </a:solidFill>
                <a:latin typeface="Graphik" panose="020B0503030202060203" pitchFamily="34" charset="0"/>
                <a:cs typeface="Arial" panose="020B0604020202020204" pitchFamily="34" charset="0"/>
              </a:rPr>
              <a:t> and learn from people’s reactions to your prototype</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0245652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ON PROTOTYPES</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735743"/>
            <a:ext cx="5925312" cy="1386511"/>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Two most important things are:</a:t>
            </a:r>
          </a:p>
          <a:p>
            <a:pPr marL="800100" lvl="1" indent="-342900" defTabSz="609510">
              <a:lnSpc>
                <a:spcPct val="120000"/>
              </a:lnSpc>
              <a:buFont typeface="Wingdings" panose="05000000000000000000" pitchFamily="2" charset="2"/>
              <a:buChar char="§"/>
            </a:pPr>
            <a:r>
              <a:rPr lang="en-US" sz="2400" dirty="0">
                <a:solidFill>
                  <a:schemeClr val="tx1"/>
                </a:solidFill>
                <a:latin typeface="Graphik" panose="020B0503030202060203" pitchFamily="34" charset="0"/>
                <a:cs typeface="Arial" panose="020B0604020202020204" pitchFamily="34" charset="0"/>
              </a:rPr>
              <a:t>Rapid</a:t>
            </a:r>
          </a:p>
          <a:p>
            <a:pPr marL="800100" lvl="1" indent="-342900" defTabSz="609510">
              <a:lnSpc>
                <a:spcPct val="120000"/>
              </a:lnSpc>
              <a:buFont typeface="Wingdings" panose="05000000000000000000" pitchFamily="2" charset="2"/>
              <a:buChar char="§"/>
            </a:pPr>
            <a:r>
              <a:rPr lang="en-US" sz="2400" dirty="0">
                <a:latin typeface="Graphik" panose="020B0503030202060203" pitchFamily="34" charset="0"/>
                <a:cs typeface="Arial" panose="020B0604020202020204" pitchFamily="34" charset="0"/>
              </a:rPr>
              <a:t>Focused</a:t>
            </a: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41931868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RAPID &amp; FOCUSED</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9197B161-8B71-419A-ABCD-97B1243770E9}"/>
              </a:ext>
            </a:extLst>
          </p:cNvPr>
          <p:cNvSpPr txBox="1">
            <a:spLocks/>
          </p:cNvSpPr>
          <p:nvPr/>
        </p:nvSpPr>
        <p:spPr>
          <a:xfrm>
            <a:off x="646176" y="2152217"/>
            <a:ext cx="5925312" cy="255356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Every prototype should</a:t>
            </a:r>
            <a:r>
              <a:rPr lang="en-US" sz="2400" b="1" dirty="0">
                <a:solidFill>
                  <a:schemeClr val="tx1"/>
                </a:solidFill>
                <a:latin typeface="Graphik" panose="020B0503030202060203" pitchFamily="34" charset="0"/>
                <a:cs typeface="Arial" panose="020B0604020202020204" pitchFamily="34" charset="0"/>
              </a:rPr>
              <a:t> answer a question</a:t>
            </a:r>
          </a:p>
          <a:p>
            <a:pPr marL="800100" lvl="1" indent="-342900" defTabSz="609510">
              <a:lnSpc>
                <a:spcPct val="120000"/>
              </a:lnSpc>
              <a:buFont typeface="Wingdings" panose="05000000000000000000" pitchFamily="2" charset="2"/>
              <a:buChar char="§"/>
            </a:pPr>
            <a:r>
              <a:rPr lang="en-US" sz="2400" dirty="0">
                <a:solidFill>
                  <a:schemeClr val="tx1"/>
                </a:solidFill>
                <a:latin typeface="Graphik" panose="020B0503030202060203" pitchFamily="34" charset="0"/>
                <a:cs typeface="Arial" panose="020B0604020202020204" pitchFamily="34" charset="0"/>
              </a:rPr>
              <a:t>What does it feel like to hold this object?</a:t>
            </a:r>
          </a:p>
          <a:p>
            <a:pPr marL="800100" lvl="1" indent="-342900" defTabSz="609510">
              <a:lnSpc>
                <a:spcPct val="120000"/>
              </a:lnSpc>
              <a:buFont typeface="Wingdings" panose="05000000000000000000" pitchFamily="2" charset="2"/>
              <a:buChar char="§"/>
            </a:pPr>
            <a:r>
              <a:rPr lang="en-US" sz="2400" dirty="0">
                <a:latin typeface="Graphik" panose="020B0503030202060203" pitchFamily="34" charset="0"/>
                <a:cs typeface="Arial" panose="020B0604020202020204" pitchFamily="34" charset="0"/>
              </a:rPr>
              <a:t>What should the flow of screens be in an interactive prototype?</a:t>
            </a:r>
            <a:endParaRPr lang="en-US" sz="24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80568324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38442"/>
            <a:ext cx="5227438" cy="138111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BENEFITS OF </a:t>
            </a:r>
          </a:p>
          <a:p>
            <a:pPr algn="ctr" defTabSz="609510">
              <a:lnSpc>
                <a:spcPct val="120000"/>
              </a:lnSpc>
            </a:pPr>
            <a:r>
              <a:rPr lang="en-US" dirty="0">
                <a:latin typeface="Graphik Black" panose="020B0A03030202060203" pitchFamily="34" charset="0"/>
                <a:cs typeface="Arial" panose="020B0604020202020204" pitchFamily="34" charset="0"/>
              </a:rPr>
              <a:t>LO-FI</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9197B161-8B71-419A-ABCD-97B1243770E9}"/>
              </a:ext>
            </a:extLst>
          </p:cNvPr>
          <p:cNvSpPr txBox="1">
            <a:spLocks/>
          </p:cNvSpPr>
          <p:nvPr/>
        </p:nvSpPr>
        <p:spPr>
          <a:xfrm>
            <a:off x="646176" y="2699169"/>
            <a:ext cx="5925312" cy="145966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Users look at </a:t>
            </a:r>
            <a:r>
              <a:rPr lang="en-US" sz="2400" b="1" dirty="0">
                <a:solidFill>
                  <a:schemeClr val="tx1"/>
                </a:solidFill>
                <a:latin typeface="Graphik" panose="020B0503030202060203" pitchFamily="34" charset="0"/>
                <a:cs typeface="Arial" panose="020B0604020202020204" pitchFamily="34" charset="0"/>
              </a:rPr>
              <a:t>lo-fi prototype </a:t>
            </a:r>
            <a:r>
              <a:rPr lang="en-US" sz="2400" dirty="0">
                <a:solidFill>
                  <a:schemeClr val="tx1"/>
                </a:solidFill>
                <a:latin typeface="Graphik" panose="020B0503030202060203" pitchFamily="34" charset="0"/>
                <a:cs typeface="Arial" panose="020B0604020202020204" pitchFamily="34" charset="0"/>
              </a:rPr>
              <a:t>and see </a:t>
            </a:r>
            <a:r>
              <a:rPr lang="en-US" sz="2400" b="1" dirty="0">
                <a:solidFill>
                  <a:schemeClr val="tx1"/>
                </a:solidFill>
                <a:latin typeface="Graphik" panose="020B0503030202060203" pitchFamily="34" charset="0"/>
                <a:cs typeface="Arial" panose="020B0604020202020204" pitchFamily="34" charset="0"/>
              </a:rPr>
              <a:t>potential</a:t>
            </a:r>
            <a:r>
              <a:rPr lang="en-US" sz="2400" dirty="0">
                <a:solidFill>
                  <a:schemeClr val="tx1"/>
                </a:solidFill>
                <a:latin typeface="Graphik" panose="020B0503030202060203" pitchFamily="34" charset="0"/>
                <a:cs typeface="Arial" panose="020B0604020202020204" pitchFamily="34" charset="0"/>
              </a:rPr>
              <a:t>; they look at a </a:t>
            </a:r>
            <a:r>
              <a:rPr lang="en-US" sz="2400" b="1" dirty="0">
                <a:solidFill>
                  <a:schemeClr val="tx1"/>
                </a:solidFill>
                <a:latin typeface="Graphik" panose="020B0503030202060203" pitchFamily="34" charset="0"/>
                <a:cs typeface="Arial" panose="020B0604020202020204" pitchFamily="34" charset="0"/>
              </a:rPr>
              <a:t>hi-fi </a:t>
            </a:r>
            <a:r>
              <a:rPr lang="en-US" sz="2400" dirty="0">
                <a:solidFill>
                  <a:schemeClr val="tx1"/>
                </a:solidFill>
                <a:latin typeface="Graphik" panose="020B0503030202060203" pitchFamily="34" charset="0"/>
                <a:cs typeface="Arial" panose="020B0604020202020204" pitchFamily="34" charset="0"/>
              </a:rPr>
              <a:t>prototype and see </a:t>
            </a:r>
            <a:r>
              <a:rPr lang="en-US" sz="2400" b="1" dirty="0">
                <a:solidFill>
                  <a:schemeClr val="tx1"/>
                </a:solidFill>
                <a:latin typeface="Graphik" panose="020B0503030202060203" pitchFamily="34" charset="0"/>
                <a:cs typeface="Arial" panose="020B0604020202020204" pitchFamily="34" charset="0"/>
              </a:rPr>
              <a:t>problems</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1073061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2738442"/>
            <a:ext cx="5227438" cy="1381117"/>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GETTING USER FEEDBACK</a:t>
            </a:r>
          </a:p>
        </p:txBody>
      </p:sp>
      <p:sp>
        <p:nvSpPr>
          <p:cNvPr id="6" name="Title 1">
            <a:extLst>
              <a:ext uri="{FF2B5EF4-FFF2-40B4-BE49-F238E27FC236}">
                <a16:creationId xmlns:a16="http://schemas.microsoft.com/office/drawing/2014/main" id="{9197B161-8B71-419A-ABCD-97B1243770E9}"/>
              </a:ext>
            </a:extLst>
          </p:cNvPr>
          <p:cNvSpPr txBox="1">
            <a:spLocks/>
          </p:cNvSpPr>
          <p:nvPr/>
        </p:nvSpPr>
        <p:spPr>
          <a:xfrm>
            <a:off x="646176" y="1417320"/>
            <a:ext cx="5925312" cy="402336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Try to find </a:t>
            </a:r>
            <a:r>
              <a:rPr lang="en-US" sz="2400" b="1" dirty="0">
                <a:solidFill>
                  <a:schemeClr val="tx1"/>
                </a:solidFill>
                <a:latin typeface="Graphik" panose="020B0503030202060203" pitchFamily="34" charset="0"/>
                <a:cs typeface="Arial" panose="020B0604020202020204" pitchFamily="34" charset="0"/>
              </a:rPr>
              <a:t>proxy users </a:t>
            </a:r>
            <a:r>
              <a:rPr lang="en-US" sz="2400" dirty="0">
                <a:solidFill>
                  <a:schemeClr val="tx1"/>
                </a:solidFill>
                <a:latin typeface="Graphik" panose="020B0503030202060203" pitchFamily="34" charset="0"/>
                <a:cs typeface="Arial" panose="020B0604020202020204" pitchFamily="34" charset="0"/>
              </a:rPr>
              <a:t>if our ideal audience is not available</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Introduce your </a:t>
            </a:r>
            <a:r>
              <a:rPr lang="en-US" sz="2400" b="1" dirty="0">
                <a:solidFill>
                  <a:schemeClr val="tx1"/>
                </a:solidFill>
                <a:latin typeface="Graphik" panose="020B0503030202060203" pitchFamily="34" charset="0"/>
                <a:cs typeface="Arial" panose="020B0604020202020204" pitchFamily="34" charset="0"/>
              </a:rPr>
              <a:t>prototype</a:t>
            </a:r>
            <a:r>
              <a:rPr lang="en-US" sz="2400" dirty="0">
                <a:solidFill>
                  <a:schemeClr val="tx1"/>
                </a:solidFill>
                <a:latin typeface="Graphik" panose="020B0503030202060203" pitchFamily="34" charset="0"/>
                <a:cs typeface="Arial" panose="020B0604020202020204" pitchFamily="34" charset="0"/>
              </a:rPr>
              <a:t> and any </a:t>
            </a:r>
            <a:r>
              <a:rPr lang="en-US" sz="2400" b="1" dirty="0">
                <a:solidFill>
                  <a:schemeClr val="tx1"/>
                </a:solidFill>
                <a:latin typeface="Graphik" panose="020B0503030202060203" pitchFamily="34" charset="0"/>
                <a:cs typeface="Arial" panose="020B0604020202020204" pitchFamily="34" charset="0"/>
              </a:rPr>
              <a:t>background</a:t>
            </a:r>
            <a:r>
              <a:rPr lang="en-US" sz="2400" dirty="0">
                <a:solidFill>
                  <a:schemeClr val="tx1"/>
                </a:solidFill>
                <a:latin typeface="Graphik" panose="020B0503030202060203" pitchFamily="34" charset="0"/>
                <a:cs typeface="Arial" panose="020B0604020202020204" pitchFamily="34" charset="0"/>
              </a:rPr>
              <a:t> on the current design problem</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Come up with </a:t>
            </a:r>
            <a:r>
              <a:rPr lang="en-US" sz="2400" b="1" dirty="0">
                <a:solidFill>
                  <a:schemeClr val="tx1"/>
                </a:solidFill>
                <a:latin typeface="Graphik" panose="020B0503030202060203" pitchFamily="34" charset="0"/>
                <a:cs typeface="Arial" panose="020B0604020202020204" pitchFamily="34" charset="0"/>
              </a:rPr>
              <a:t>2-3 tasks </a:t>
            </a:r>
            <a:r>
              <a:rPr lang="en-US" sz="2400" dirty="0">
                <a:solidFill>
                  <a:schemeClr val="tx1"/>
                </a:solidFill>
                <a:latin typeface="Graphik" panose="020B0503030202060203" pitchFamily="34" charset="0"/>
                <a:cs typeface="Arial" panose="020B0604020202020204" pitchFamily="34" charset="0"/>
              </a:rPr>
              <a:t>that you would like to perform with your prototype</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b="1"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917129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9816"/>
            <a:ext cx="5227438" cy="101974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 LIKE, I WISH</a:t>
            </a:r>
          </a:p>
        </p:txBody>
      </p:sp>
      <p:sp>
        <p:nvSpPr>
          <p:cNvPr id="6" name="Title 1">
            <a:extLst>
              <a:ext uri="{FF2B5EF4-FFF2-40B4-BE49-F238E27FC236}">
                <a16:creationId xmlns:a16="http://schemas.microsoft.com/office/drawing/2014/main" id="{9197B161-8B71-419A-ABCD-97B1243770E9}"/>
              </a:ext>
            </a:extLst>
          </p:cNvPr>
          <p:cNvSpPr txBox="1">
            <a:spLocks/>
          </p:cNvSpPr>
          <p:nvPr/>
        </p:nvSpPr>
        <p:spPr>
          <a:xfrm>
            <a:off x="646176" y="2622135"/>
            <a:ext cx="5925312" cy="197510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b="1" dirty="0">
                <a:solidFill>
                  <a:schemeClr val="tx1"/>
                </a:solidFill>
                <a:latin typeface="Graphik" panose="020B0503030202060203" pitchFamily="34" charset="0"/>
                <a:cs typeface="Arial" panose="020B0604020202020204" pitchFamily="34" charset="0"/>
              </a:rPr>
              <a:t>•  </a:t>
            </a:r>
            <a:r>
              <a:rPr lang="en-US" sz="2400" dirty="0">
                <a:solidFill>
                  <a:schemeClr val="tx1"/>
                </a:solidFill>
                <a:latin typeface="Graphik" panose="020B0503030202060203" pitchFamily="34" charset="0"/>
                <a:cs typeface="Arial" panose="020B0604020202020204" pitchFamily="34" charset="0"/>
              </a:rPr>
              <a:t>One way of structuring feedback; ask users </a:t>
            </a:r>
            <a:r>
              <a:rPr lang="en-US" sz="2400" b="1" dirty="0">
                <a:solidFill>
                  <a:schemeClr val="tx1"/>
                </a:solidFill>
                <a:latin typeface="Graphik" panose="020B0503030202060203" pitchFamily="34" charset="0"/>
                <a:cs typeface="Arial" panose="020B0604020202020204" pitchFamily="34" charset="0"/>
              </a:rPr>
              <a:t>2 things </a:t>
            </a:r>
            <a:r>
              <a:rPr lang="en-US" sz="2400" dirty="0">
                <a:solidFill>
                  <a:schemeClr val="tx1"/>
                </a:solidFill>
                <a:latin typeface="Graphik" panose="020B0503030202060203" pitchFamily="34" charset="0"/>
                <a:cs typeface="Arial" panose="020B0604020202020204" pitchFamily="34" charset="0"/>
              </a:rPr>
              <a:t>they </a:t>
            </a:r>
            <a:r>
              <a:rPr lang="en-US" sz="2400" b="1" dirty="0">
                <a:solidFill>
                  <a:schemeClr val="tx1"/>
                </a:solidFill>
                <a:latin typeface="Graphik" panose="020B0503030202060203" pitchFamily="34" charset="0"/>
                <a:cs typeface="Arial" panose="020B0604020202020204" pitchFamily="34" charset="0"/>
              </a:rPr>
              <a:t>liked</a:t>
            </a:r>
            <a:r>
              <a:rPr lang="en-US" sz="2400" dirty="0">
                <a:solidFill>
                  <a:schemeClr val="tx1"/>
                </a:solidFill>
                <a:latin typeface="Graphik" panose="020B0503030202060203" pitchFamily="34" charset="0"/>
                <a:cs typeface="Arial" panose="020B0604020202020204" pitchFamily="34" charset="0"/>
              </a:rPr>
              <a:t> about the prototype and </a:t>
            </a:r>
            <a:r>
              <a:rPr lang="en-US" sz="2400" b="1" dirty="0">
                <a:solidFill>
                  <a:schemeClr val="tx1"/>
                </a:solidFill>
                <a:latin typeface="Graphik" panose="020B0503030202060203" pitchFamily="34" charset="0"/>
                <a:cs typeface="Arial" panose="020B0604020202020204" pitchFamily="34" charset="0"/>
              </a:rPr>
              <a:t>1 thing </a:t>
            </a:r>
            <a:r>
              <a:rPr lang="en-US" sz="2400" dirty="0">
                <a:solidFill>
                  <a:schemeClr val="tx1"/>
                </a:solidFill>
                <a:latin typeface="Graphik" panose="020B0503030202060203" pitchFamily="34" charset="0"/>
                <a:cs typeface="Arial" panose="020B0604020202020204" pitchFamily="34" charset="0"/>
              </a:rPr>
              <a:t>they </a:t>
            </a:r>
            <a:r>
              <a:rPr lang="en-US" sz="2400" b="1" dirty="0">
                <a:solidFill>
                  <a:schemeClr val="tx1"/>
                </a:solidFill>
                <a:latin typeface="Graphik" panose="020B0503030202060203" pitchFamily="34" charset="0"/>
                <a:cs typeface="Arial" panose="020B0604020202020204" pitchFamily="34" charset="0"/>
              </a:rPr>
              <a:t>wish</a:t>
            </a: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it did differently</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9708250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98321"/>
            <a:ext cx="5227438" cy="66135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ITERATE</a:t>
            </a:r>
            <a:endParaRPr lang="en-US" sz="1800" dirty="0">
              <a:solidFill>
                <a:prstClr val="white"/>
              </a:solidFill>
              <a:latin typeface="Graphik Black" panose="020B0A03030202060203" pitchFamily="34" charset="0"/>
              <a:cs typeface="Arial" panose="020B0604020202020204" pitchFamily="34" charset="0"/>
            </a:endParaRPr>
          </a:p>
        </p:txBody>
      </p:sp>
      <p:cxnSp>
        <p:nvCxnSpPr>
          <p:cNvPr id="9" name="Straight Arrow Connector 8">
            <a:extLst>
              <a:ext uri="{FF2B5EF4-FFF2-40B4-BE49-F238E27FC236}">
                <a16:creationId xmlns:a16="http://schemas.microsoft.com/office/drawing/2014/main" id="{5008BEBB-F061-426B-B91F-3E1F029098CA}"/>
              </a:ext>
            </a:extLst>
          </p:cNvPr>
          <p:cNvCxnSpPr>
            <a:cxnSpLocks/>
          </p:cNvCxnSpPr>
          <p:nvPr/>
        </p:nvCxnSpPr>
        <p:spPr>
          <a:xfrm>
            <a:off x="3543654" y="1453896"/>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011A842-2A4B-44A7-BF22-3561FF6D8602}"/>
              </a:ext>
            </a:extLst>
          </p:cNvPr>
          <p:cNvCxnSpPr>
            <a:cxnSpLocks/>
          </p:cNvCxnSpPr>
          <p:nvPr/>
        </p:nvCxnSpPr>
        <p:spPr>
          <a:xfrm>
            <a:off x="3543654" y="2404872"/>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1EB7EDF-1E58-4666-9E48-F500F27173C9}"/>
              </a:ext>
            </a:extLst>
          </p:cNvPr>
          <p:cNvCxnSpPr>
            <a:cxnSpLocks/>
          </p:cNvCxnSpPr>
          <p:nvPr/>
        </p:nvCxnSpPr>
        <p:spPr>
          <a:xfrm>
            <a:off x="3543654" y="3371088"/>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767A74F-8A9A-4001-A126-CA99430AA674}"/>
              </a:ext>
            </a:extLst>
          </p:cNvPr>
          <p:cNvCxnSpPr>
            <a:cxnSpLocks/>
          </p:cNvCxnSpPr>
          <p:nvPr/>
        </p:nvCxnSpPr>
        <p:spPr>
          <a:xfrm>
            <a:off x="3543654" y="4322064"/>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E3925055-6D45-4EB6-912D-1150EFF5EAB4}"/>
              </a:ext>
            </a:extLst>
          </p:cNvPr>
          <p:cNvCxnSpPr>
            <a:cxnSpLocks/>
          </p:cNvCxnSpPr>
          <p:nvPr/>
        </p:nvCxnSpPr>
        <p:spPr>
          <a:xfrm>
            <a:off x="3543654" y="5288280"/>
            <a:ext cx="0" cy="2194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Rectangle: Rounded Corners 1">
            <a:extLst>
              <a:ext uri="{FF2B5EF4-FFF2-40B4-BE49-F238E27FC236}">
                <a16:creationId xmlns:a16="http://schemas.microsoft.com/office/drawing/2014/main" id="{4A641E6F-BADD-4ACF-8D7D-6A6904E364A7}"/>
              </a:ext>
            </a:extLst>
          </p:cNvPr>
          <p:cNvSpPr/>
          <p:nvPr/>
        </p:nvSpPr>
        <p:spPr>
          <a:xfrm>
            <a:off x="2402483" y="722376"/>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Understand</a:t>
            </a:r>
          </a:p>
        </p:txBody>
      </p:sp>
      <p:sp>
        <p:nvSpPr>
          <p:cNvPr id="11" name="Rectangle: Rounded Corners 10">
            <a:extLst>
              <a:ext uri="{FF2B5EF4-FFF2-40B4-BE49-F238E27FC236}">
                <a16:creationId xmlns:a16="http://schemas.microsoft.com/office/drawing/2014/main" id="{6F7DBA93-D479-4DEF-BCA4-D134FF27A1A5}"/>
              </a:ext>
            </a:extLst>
          </p:cNvPr>
          <p:cNvSpPr/>
          <p:nvPr/>
        </p:nvSpPr>
        <p:spPr>
          <a:xfrm>
            <a:off x="2402483" y="1673352"/>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Observe</a:t>
            </a:r>
          </a:p>
        </p:txBody>
      </p:sp>
      <p:sp>
        <p:nvSpPr>
          <p:cNvPr id="13" name="Rectangle: Rounded Corners 12">
            <a:extLst>
              <a:ext uri="{FF2B5EF4-FFF2-40B4-BE49-F238E27FC236}">
                <a16:creationId xmlns:a16="http://schemas.microsoft.com/office/drawing/2014/main" id="{E770F418-B5CC-4504-9531-48AE027A725A}"/>
              </a:ext>
            </a:extLst>
          </p:cNvPr>
          <p:cNvSpPr/>
          <p:nvPr/>
        </p:nvSpPr>
        <p:spPr>
          <a:xfrm>
            <a:off x="2402483" y="2639568"/>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Synthesize</a:t>
            </a:r>
          </a:p>
        </p:txBody>
      </p:sp>
      <p:sp>
        <p:nvSpPr>
          <p:cNvPr id="15" name="Rectangle: Rounded Corners 14">
            <a:extLst>
              <a:ext uri="{FF2B5EF4-FFF2-40B4-BE49-F238E27FC236}">
                <a16:creationId xmlns:a16="http://schemas.microsoft.com/office/drawing/2014/main" id="{F57F4509-2345-40AB-B9AF-D0E2891D481C}"/>
              </a:ext>
            </a:extLst>
          </p:cNvPr>
          <p:cNvSpPr/>
          <p:nvPr/>
        </p:nvSpPr>
        <p:spPr>
          <a:xfrm>
            <a:off x="2402483" y="3590544"/>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Ideate</a:t>
            </a:r>
          </a:p>
        </p:txBody>
      </p:sp>
      <p:sp>
        <p:nvSpPr>
          <p:cNvPr id="17" name="Rectangle: Rounded Corners 16">
            <a:extLst>
              <a:ext uri="{FF2B5EF4-FFF2-40B4-BE49-F238E27FC236}">
                <a16:creationId xmlns:a16="http://schemas.microsoft.com/office/drawing/2014/main" id="{98B4A280-9D84-4975-9475-BE6D5D5601C9}"/>
              </a:ext>
            </a:extLst>
          </p:cNvPr>
          <p:cNvSpPr/>
          <p:nvPr/>
        </p:nvSpPr>
        <p:spPr>
          <a:xfrm>
            <a:off x="2402483" y="4556760"/>
            <a:ext cx="2282342" cy="731520"/>
          </a:xfrm>
          <a:prstGeom prst="roundRect">
            <a:avLst>
              <a:gd name="adj" fmla="val 50000"/>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Prototype</a:t>
            </a:r>
            <a:endParaRPr lang="en-US" dirty="0"/>
          </a:p>
        </p:txBody>
      </p:sp>
      <p:sp>
        <p:nvSpPr>
          <p:cNvPr id="19" name="Rectangle: Rounded Corners 18">
            <a:extLst>
              <a:ext uri="{FF2B5EF4-FFF2-40B4-BE49-F238E27FC236}">
                <a16:creationId xmlns:a16="http://schemas.microsoft.com/office/drawing/2014/main" id="{7F899B03-D6AB-487A-BF5C-731A3D5723D8}"/>
              </a:ext>
            </a:extLst>
          </p:cNvPr>
          <p:cNvSpPr/>
          <p:nvPr/>
        </p:nvSpPr>
        <p:spPr>
          <a:xfrm>
            <a:off x="2402483" y="5507736"/>
            <a:ext cx="2282342" cy="731520"/>
          </a:xfrm>
          <a:prstGeom prst="roundRect">
            <a:avLst>
              <a:gd name="adj" fmla="val 50000"/>
            </a:avLst>
          </a:prstGeom>
          <a:solidFill>
            <a:srgbClr val="7BA8D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Graphik" panose="020B0503030202060203" pitchFamily="34" charset="0"/>
              </a:rPr>
              <a:t>Iterate</a:t>
            </a:r>
            <a:endParaRPr lang="en-US" dirty="0"/>
          </a:p>
        </p:txBody>
      </p:sp>
    </p:spTree>
    <p:extLst>
      <p:ext uri="{BB962C8B-B14F-4D97-AF65-F5344CB8AC3E}">
        <p14:creationId xmlns:p14="http://schemas.microsoft.com/office/powerpoint/2010/main" val="106507153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GOAL</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2481402"/>
            <a:ext cx="6035040" cy="1895196"/>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a:t>
            </a:r>
            <a:r>
              <a:rPr lang="en-US" sz="2400" b="1" dirty="0">
                <a:solidFill>
                  <a:schemeClr val="tx1"/>
                </a:solidFill>
                <a:latin typeface="Graphik" panose="020B0503030202060203" pitchFamily="34" charset="0"/>
                <a:cs typeface="Arial" panose="020B0604020202020204" pitchFamily="34" charset="0"/>
              </a:rPr>
              <a:t>Take insights </a:t>
            </a:r>
            <a:r>
              <a:rPr lang="en-US" sz="2400" dirty="0">
                <a:solidFill>
                  <a:schemeClr val="tx1"/>
                </a:solidFill>
                <a:latin typeface="Graphik" panose="020B0503030202060203" pitchFamily="34" charset="0"/>
                <a:cs typeface="Arial" panose="020B0604020202020204" pitchFamily="34" charset="0"/>
              </a:rPr>
              <a:t>gained from prototyping and revisit your assumptions; sometimes you might go all the way back to the Understand phase</a:t>
            </a: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31139496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0AABC"/>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2ECAD3B-F370-4D5C-83F3-61CD21B1D0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
            <a:ext cx="8683758" cy="6858001"/>
          </a:xfrm>
          <a:prstGeom prst="rect">
            <a:avLst/>
          </a:prstGeom>
        </p:spPr>
      </p:pic>
      <p:sp>
        <p:nvSpPr>
          <p:cNvPr id="13"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5</a:t>
            </a:r>
          </a:p>
        </p:txBody>
      </p:sp>
      <p:sp>
        <p:nvSpPr>
          <p:cNvPr id="14" name="Rectangle 13">
            <a:extLst>
              <a:ext uri="{FF2B5EF4-FFF2-40B4-BE49-F238E27FC236}">
                <a16:creationId xmlns:a16="http://schemas.microsoft.com/office/drawing/2014/main" id="{56642345-3353-44DA-B203-F88AE569076B}"/>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15" name="Title 1">
            <a:extLst>
              <a:ext uri="{FF2B5EF4-FFF2-40B4-BE49-F238E27FC236}">
                <a16:creationId xmlns:a16="http://schemas.microsoft.com/office/drawing/2014/main" id="{2822846E-C9AF-48C7-8D23-8720E9124223}"/>
              </a:ext>
            </a:extLst>
          </p:cNvPr>
          <p:cNvSpPr txBox="1">
            <a:spLocks/>
          </p:cNvSpPr>
          <p:nvPr/>
        </p:nvSpPr>
        <p:spPr>
          <a:xfrm>
            <a:off x="7388353" y="2578119"/>
            <a:ext cx="4645152"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dirty="0">
                <a:latin typeface="Graphik Black" panose="020B0A03030202060203" pitchFamily="34" charset="0"/>
                <a:cs typeface="Arial" panose="020B0604020202020204" pitchFamily="34" charset="0"/>
              </a:rPr>
              <a:t>DESIGN THINKING</a:t>
            </a:r>
            <a:endParaRPr lang="en-US" sz="1800" dirty="0">
              <a:solidFill>
                <a:prstClr val="white"/>
              </a:solidFill>
              <a:latin typeface="Graphik Black" panose="020B0A03030202060203" pitchFamily="34" charset="0"/>
              <a:cs typeface="Arial" panose="020B0604020202020204" pitchFamily="34" charset="0"/>
            </a:endParaRPr>
          </a:p>
        </p:txBody>
      </p:sp>
      <p:sp>
        <p:nvSpPr>
          <p:cNvPr id="18" name="Title 1">
            <a:extLst>
              <a:ext uri="{FF2B5EF4-FFF2-40B4-BE49-F238E27FC236}">
                <a16:creationId xmlns:a16="http://schemas.microsoft.com/office/drawing/2014/main" id="{385C8214-E31D-41CD-95B5-34C6112D200A}"/>
              </a:ext>
            </a:extLst>
          </p:cNvPr>
          <p:cNvSpPr txBox="1">
            <a:spLocks/>
          </p:cNvSpPr>
          <p:nvPr/>
        </p:nvSpPr>
        <p:spPr>
          <a:xfrm>
            <a:off x="7281553" y="3133662"/>
            <a:ext cx="4593456"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solidFill>
                <a:latin typeface="Graphik Black" panose="020B0A03030202060203" pitchFamily="34" charset="0"/>
                <a:cs typeface="Arial" panose="020B0604020202020204" pitchFamily="34" charset="0"/>
              </a:rPr>
              <a:t>ACTIVITY</a:t>
            </a:r>
            <a:endParaRPr lang="en-US" sz="1800" dirty="0">
              <a:solidFill>
                <a:schemeClr val="bg1"/>
              </a:solidFill>
              <a:latin typeface="Graphik Black" panose="020B0A03030202060203" pitchFamily="34" charset="0"/>
              <a:cs typeface="Arial" panose="020B0604020202020204" pitchFamily="34" charset="0"/>
            </a:endParaRPr>
          </a:p>
        </p:txBody>
      </p:sp>
    </p:spTree>
    <p:extLst>
      <p:ext uri="{BB962C8B-B14F-4D97-AF65-F5344CB8AC3E}">
        <p14:creationId xmlns:p14="http://schemas.microsoft.com/office/powerpoint/2010/main" val="4754352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6964562" y="3072011"/>
            <a:ext cx="5227438" cy="71397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OUTLINE</a:t>
            </a:r>
            <a:endParaRPr lang="en-US" sz="1800" dirty="0">
              <a:solidFill>
                <a:prstClr val="white"/>
              </a:solidFill>
              <a:latin typeface="Graphik Black" panose="020B0A03030202060203" pitchFamily="34" charset="0"/>
              <a:cs typeface="Arial" panose="020B0604020202020204" pitchFamily="34" charset="0"/>
            </a:endParaRPr>
          </a:p>
        </p:txBody>
      </p:sp>
      <p:sp>
        <p:nvSpPr>
          <p:cNvPr id="20" name="Title 1">
            <a:extLst>
              <a:ext uri="{FF2B5EF4-FFF2-40B4-BE49-F238E27FC236}">
                <a16:creationId xmlns:a16="http://schemas.microsoft.com/office/drawing/2014/main" id="{54BBF0BD-2CC0-43A9-A3D8-4A79FA0B57F3}"/>
              </a:ext>
            </a:extLst>
          </p:cNvPr>
          <p:cNvSpPr txBox="1">
            <a:spLocks/>
          </p:cNvSpPr>
          <p:nvPr/>
        </p:nvSpPr>
        <p:spPr>
          <a:xfrm>
            <a:off x="646176" y="1636776"/>
            <a:ext cx="6035040" cy="3584448"/>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Pair up with the person next to you</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For 5 minutes, describe your ideal wallet to your partner (and show them your current one); the, switch</a:t>
            </a:r>
          </a:p>
          <a:p>
            <a:pPr marL="285750" indent="-285750" defTabSz="609510">
              <a:lnSpc>
                <a:spcPct val="120000"/>
              </a:lnSpc>
            </a:pPr>
            <a:endParaRPr lang="en-US" sz="1000"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r>
              <a:rPr lang="en-US" sz="2400" dirty="0">
                <a:solidFill>
                  <a:schemeClr val="tx1"/>
                </a:solidFill>
                <a:latin typeface="Graphik" panose="020B0503030202060203" pitchFamily="34" charset="0"/>
                <a:cs typeface="Arial" panose="020B0604020202020204" pitchFamily="34" charset="0"/>
              </a:rPr>
              <a:t>•  Using the </a:t>
            </a:r>
            <a:r>
              <a:rPr lang="en-US" sz="2400" b="1" dirty="0">
                <a:solidFill>
                  <a:schemeClr val="tx1"/>
                </a:solidFill>
                <a:latin typeface="Graphik" panose="020B0503030202060203" pitchFamily="34" charset="0"/>
                <a:cs typeface="Arial" panose="020B0604020202020204" pitchFamily="34" charset="0"/>
              </a:rPr>
              <a:t>user + need + insight </a:t>
            </a:r>
            <a:r>
              <a:rPr lang="en-US" sz="2400" dirty="0">
                <a:solidFill>
                  <a:schemeClr val="tx1"/>
                </a:solidFill>
                <a:latin typeface="Graphik" panose="020B0503030202060203" pitchFamily="34" charset="0"/>
                <a:cs typeface="Arial" panose="020B0604020202020204" pitchFamily="34" charset="0"/>
              </a:rPr>
              <a:t>technique, rapidly prototype a wallet that meets your partner’s needs</a:t>
            </a:r>
            <a:endParaRPr lang="en-US" sz="2400" b="1" dirty="0">
              <a:solidFill>
                <a:schemeClr val="tx1"/>
              </a:solidFill>
              <a:latin typeface="Graphik" panose="020B0503030202060203" pitchFamily="34" charset="0"/>
              <a:cs typeface="Arial" panose="020B0604020202020204" pitchFamily="34" charset="0"/>
            </a:endParaRPr>
          </a:p>
          <a:p>
            <a:pPr marL="285750" indent="-285750" defTabSz="609510">
              <a:lnSpc>
                <a:spcPct val="120000"/>
              </a:lnSpc>
            </a:pPr>
            <a:endParaRPr lang="en-US" sz="2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028692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7610738" y="3087738"/>
            <a:ext cx="3935086"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A DEFINITION</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0A0EF97E-38DA-4688-A655-2F88C685520D}"/>
              </a:ext>
            </a:extLst>
          </p:cNvPr>
          <p:cNvSpPr txBox="1">
            <a:spLocks/>
          </p:cNvSpPr>
          <p:nvPr/>
        </p:nvSpPr>
        <p:spPr>
          <a:xfrm>
            <a:off x="646176" y="2404872"/>
            <a:ext cx="5925312" cy="2194560"/>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an approach to </a:t>
            </a:r>
            <a:r>
              <a:rPr lang="en-US" sz="2800" b="1" dirty="0">
                <a:solidFill>
                  <a:schemeClr val="tx1"/>
                </a:solidFill>
                <a:latin typeface="Graphik" panose="020B0503030202060203" pitchFamily="34" charset="0"/>
                <a:cs typeface="Arial" panose="020B0604020202020204" pitchFamily="34" charset="0"/>
              </a:rPr>
              <a:t>solving design  </a:t>
            </a:r>
          </a:p>
          <a:p>
            <a:pPr defTabSz="609510">
              <a:lnSpc>
                <a:spcPct val="120000"/>
              </a:lnSpc>
            </a:pPr>
            <a:r>
              <a:rPr lang="en-US" sz="2800" b="1" dirty="0">
                <a:solidFill>
                  <a:schemeClr val="tx1"/>
                </a:solidFill>
                <a:latin typeface="Graphik" panose="020B0503030202060203" pitchFamily="34" charset="0"/>
                <a:cs typeface="Arial" panose="020B0604020202020204" pitchFamily="34" charset="0"/>
              </a:rPr>
              <a:t>   problems </a:t>
            </a:r>
            <a:r>
              <a:rPr lang="en-US" sz="2800" dirty="0">
                <a:solidFill>
                  <a:schemeClr val="tx1"/>
                </a:solidFill>
                <a:latin typeface="Graphik" panose="020B0503030202060203" pitchFamily="34" charset="0"/>
                <a:cs typeface="Arial" panose="020B0604020202020204" pitchFamily="34" charset="0"/>
              </a:rPr>
              <a:t>by </a:t>
            </a:r>
            <a:r>
              <a:rPr lang="en-US" sz="2800" b="1" dirty="0">
                <a:solidFill>
                  <a:schemeClr val="tx1"/>
                </a:solidFill>
                <a:latin typeface="Graphik" panose="020B0503030202060203" pitchFamily="34" charset="0"/>
                <a:cs typeface="Arial" panose="020B0604020202020204" pitchFamily="34" charset="0"/>
              </a:rPr>
              <a:t>understanding </a:t>
            </a:r>
          </a:p>
          <a:p>
            <a:pPr defTabSz="609510">
              <a:lnSpc>
                <a:spcPct val="120000"/>
              </a:lnSpc>
            </a:pPr>
            <a:r>
              <a:rPr lang="en-US" sz="2800" b="1" dirty="0">
                <a:solidFill>
                  <a:schemeClr val="tx1"/>
                </a:solidFill>
                <a:latin typeface="Graphik" panose="020B0503030202060203" pitchFamily="34" charset="0"/>
                <a:cs typeface="Arial" panose="020B0604020202020204" pitchFamily="34" charset="0"/>
              </a:rPr>
              <a:t>   users’ needs </a:t>
            </a:r>
            <a:r>
              <a:rPr lang="en-US" sz="2800" dirty="0">
                <a:solidFill>
                  <a:schemeClr val="tx1"/>
                </a:solidFill>
                <a:latin typeface="Graphik" panose="020B0503030202060203" pitchFamily="34" charset="0"/>
                <a:cs typeface="Arial" panose="020B0604020202020204" pitchFamily="34" charset="0"/>
              </a:rPr>
              <a:t>and developing </a:t>
            </a:r>
          </a:p>
          <a:p>
            <a:pPr defTabSz="609510">
              <a:lnSpc>
                <a:spcPct val="120000"/>
              </a:lnSpc>
            </a:pPr>
            <a:r>
              <a:rPr lang="en-US" sz="2800" b="1" dirty="0">
                <a:solidFill>
                  <a:schemeClr val="tx1"/>
                </a:solidFill>
                <a:latin typeface="Graphik" panose="020B0503030202060203" pitchFamily="34" charset="0"/>
                <a:cs typeface="Arial" panose="020B0604020202020204" pitchFamily="34" charset="0"/>
              </a:rPr>
              <a:t>   insights</a:t>
            </a:r>
            <a:r>
              <a:rPr lang="en-US" sz="2800" dirty="0">
                <a:solidFill>
                  <a:schemeClr val="tx1"/>
                </a:solidFill>
                <a:latin typeface="Graphik" panose="020B0503030202060203" pitchFamily="34" charset="0"/>
                <a:cs typeface="Arial" panose="020B0604020202020204" pitchFamily="34" charset="0"/>
              </a:rPr>
              <a:t> to solve those needs.</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630007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Title 1"/>
          <p:cNvSpPr txBox="1">
            <a:spLocks/>
          </p:cNvSpPr>
          <p:nvPr/>
        </p:nvSpPr>
        <p:spPr>
          <a:xfrm>
            <a:off x="457200" y="2443914"/>
            <a:ext cx="11157077" cy="176819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4800" dirty="0">
                <a:solidFill>
                  <a:srgbClr val="00AA99"/>
                </a:solidFill>
                <a:latin typeface="Arial" panose="020B0604020202020204" pitchFamily="34" charset="0"/>
                <a:cs typeface="Arial" panose="020B0604020202020204" pitchFamily="34" charset="0"/>
              </a:rPr>
              <a:t>Resources</a:t>
            </a:r>
          </a:p>
        </p:txBody>
      </p:sp>
      <p:sp>
        <p:nvSpPr>
          <p:cNvPr id="3" name="Title 1"/>
          <p:cNvSpPr txBox="1">
            <a:spLocks/>
          </p:cNvSpPr>
          <p:nvPr/>
        </p:nvSpPr>
        <p:spPr>
          <a:xfrm>
            <a:off x="619783" y="4250138"/>
            <a:ext cx="5495032" cy="1768199"/>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133" dirty="0">
                <a:latin typeface="Arial" panose="020B0604020202020204" pitchFamily="34" charset="0"/>
                <a:cs typeface="Arial" panose="020B0604020202020204" pitchFamily="34" charset="0"/>
              </a:rPr>
              <a:t> </a:t>
            </a:r>
          </a:p>
        </p:txBody>
      </p:sp>
      <p:sp>
        <p:nvSpPr>
          <p:cNvPr id="5" name="Rectangle 4"/>
          <p:cNvSpPr/>
          <p:nvPr/>
        </p:nvSpPr>
        <p:spPr>
          <a:xfrm>
            <a:off x="457200" y="3462465"/>
            <a:ext cx="10977944" cy="2781169"/>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lIns="0" rtlCol="0" anchor="t"/>
          <a:lstStyle/>
          <a:p>
            <a:pPr defTabSz="609585"/>
            <a:r>
              <a:rPr lang="en-US" sz="1333" dirty="0">
                <a:solidFill>
                  <a:prstClr val="black"/>
                </a:solidFill>
                <a:latin typeface="Arial" panose="020B0604020202020204" pitchFamily="34" charset="0"/>
                <a:cs typeface="Arial" panose="020B0604020202020204" pitchFamily="34" charset="0"/>
              </a:rPr>
              <a:t>Visit the Community of Practice and engage on the Stream: </a:t>
            </a:r>
            <a:r>
              <a:rPr lang="en-US" sz="1333" u="sng" dirty="0">
                <a:solidFill>
                  <a:srgbClr val="0000FF"/>
                </a:solidFill>
                <a:latin typeface="Arial"/>
              </a:rPr>
              <a:t>https://kxsites.accenture.com/groups/DT/default.aspx</a:t>
            </a:r>
            <a:endParaRPr lang="en-US" sz="1333" dirty="0">
              <a:solidFill>
                <a:srgbClr val="0000FF"/>
              </a:solidFill>
              <a:latin typeface="Arial"/>
              <a:cs typeface="Arial" panose="020B0604020202020204" pitchFamily="34" charset="0"/>
            </a:endParaRPr>
          </a:p>
          <a:p>
            <a:pPr defTabSz="609585"/>
            <a:endParaRPr lang="en-US" sz="1333" dirty="0">
              <a:solidFill>
                <a:prstClr val="black"/>
              </a:solidFill>
              <a:latin typeface="Arial" panose="020B0604020202020204" pitchFamily="34" charset="0"/>
              <a:cs typeface="Arial" panose="020B0604020202020204" pitchFamily="34" charset="0"/>
              <a:hlinkClick r:id="rId3"/>
            </a:endParaRPr>
          </a:p>
          <a:p>
            <a:pPr defTabSz="609585"/>
            <a:r>
              <a:rPr lang="en-US" sz="1333" dirty="0">
                <a:solidFill>
                  <a:prstClr val="black"/>
                </a:solidFill>
                <a:latin typeface="Arial" panose="020B0604020202020204" pitchFamily="34" charset="0"/>
                <a:cs typeface="Arial" panose="020B0604020202020204" pitchFamily="34" charset="0"/>
              </a:rPr>
              <a:t>Online Guides and Libraries of Methods:</a:t>
            </a:r>
            <a:endParaRPr lang="en-US" sz="1333" dirty="0">
              <a:solidFill>
                <a:prstClr val="black"/>
              </a:solidFill>
              <a:latin typeface="Arial" panose="020B0604020202020204" pitchFamily="34" charset="0"/>
              <a:cs typeface="Arial" panose="020B0604020202020204" pitchFamily="34" charset="0"/>
              <a:hlinkClick r:id="" action="ppaction://noaction"/>
            </a:endParaRPr>
          </a:p>
          <a:p>
            <a:pPr marL="148163" indent="-148163" defTabSz="609585">
              <a:buFont typeface="Arial" panose="020B0604020202020204" pitchFamily="34" charset="0"/>
              <a:buChar char="•"/>
            </a:pPr>
            <a:r>
              <a:rPr lang="en-US" sz="1333" dirty="0">
                <a:solidFill>
                  <a:prstClr val="black"/>
                </a:solidFill>
                <a:latin typeface="Arial" panose="020B0604020202020204" pitchFamily="34" charset="0"/>
                <a:cs typeface="Arial" panose="020B0604020202020204" pitchFamily="34" charset="0"/>
                <a:hlinkClick r:id="" action="ppaction://noaction"/>
              </a:rPr>
              <a:t>Fjord Library of Design Methods </a:t>
            </a:r>
          </a:p>
          <a:p>
            <a:pPr marL="148163" indent="-148163" defTabSz="609585">
              <a:buFont typeface="Arial" panose="020B0604020202020204" pitchFamily="34" charset="0"/>
              <a:buChar char="•"/>
            </a:pPr>
            <a:r>
              <a:rPr lang="en-US" sz="1333" dirty="0">
                <a:solidFill>
                  <a:srgbClr val="000000"/>
                </a:solidFill>
                <a:latin typeface="Arial" panose="020B0604020202020204" pitchFamily="34" charset="0"/>
                <a:cs typeface="Arial" panose="020B0604020202020204" pitchFamily="34" charset="0"/>
                <a:hlinkClick r:id="rId4"/>
              </a:rPr>
              <a:t>Stanford dSchool Methods</a:t>
            </a:r>
            <a:r>
              <a:rPr lang="en-US" sz="1333" dirty="0">
                <a:solidFill>
                  <a:srgbClr val="000000"/>
                </a:solidFill>
                <a:latin typeface="Arial" panose="020B0604020202020204" pitchFamily="34" charset="0"/>
                <a:cs typeface="Arial" panose="020B0604020202020204" pitchFamily="34" charset="0"/>
              </a:rPr>
              <a:t> – a collection of methods for people new to design thinking, and a guide from Stanford’s Design Thinking “Bootleg” workshop  </a:t>
            </a:r>
            <a:endParaRPr lang="en-US" sz="1333" dirty="0">
              <a:solidFill>
                <a:srgbClr val="000000"/>
              </a:solidFill>
              <a:latin typeface="Arial" panose="020B0604020202020204" pitchFamily="34" charset="0"/>
              <a:cs typeface="Arial" panose="020B0604020202020204" pitchFamily="34" charset="0"/>
              <a:hlinkClick r:id="rId3"/>
            </a:endParaRPr>
          </a:p>
          <a:p>
            <a:pPr marL="148163" indent="-148163" defTabSz="609585">
              <a:buFont typeface="Arial" panose="020B0604020202020204" pitchFamily="34" charset="0"/>
              <a:buChar char="•"/>
            </a:pPr>
            <a:r>
              <a:rPr lang="en-US" sz="1333" dirty="0" err="1">
                <a:solidFill>
                  <a:prstClr val="black"/>
                </a:solidFill>
                <a:latin typeface="Arial" panose="020B0604020202020204" pitchFamily="34" charset="0"/>
                <a:cs typeface="Arial" panose="020B0604020202020204" pitchFamily="34" charset="0"/>
                <a:hlinkClick r:id="rId5"/>
              </a:rPr>
              <a:t>IDEO</a:t>
            </a:r>
            <a:r>
              <a:rPr lang="en-US" sz="1333" dirty="0">
                <a:solidFill>
                  <a:prstClr val="black"/>
                </a:solidFill>
                <a:latin typeface="Arial" panose="020B0604020202020204" pitchFamily="34" charset="0"/>
                <a:cs typeface="Arial" panose="020B0604020202020204" pitchFamily="34" charset="0"/>
                <a:hlinkClick r:id="rId5"/>
              </a:rPr>
              <a:t> </a:t>
            </a:r>
            <a:r>
              <a:rPr lang="en-US" sz="1333" dirty="0" err="1">
                <a:solidFill>
                  <a:prstClr val="black"/>
                </a:solidFill>
                <a:latin typeface="Arial" panose="020B0604020202020204" pitchFamily="34" charset="0"/>
                <a:cs typeface="Arial" panose="020B0604020202020204" pitchFamily="34" charset="0"/>
                <a:hlinkClick r:id="rId5"/>
              </a:rPr>
              <a:t>DesignKit</a:t>
            </a:r>
            <a:r>
              <a:rPr lang="en-US" sz="1333" dirty="0">
                <a:solidFill>
                  <a:prstClr val="black"/>
                </a:solidFill>
                <a:latin typeface="Arial" panose="020B0604020202020204" pitchFamily="34" charset="0"/>
                <a:cs typeface="Arial" panose="020B0604020202020204" pitchFamily="34" charset="0"/>
              </a:rPr>
              <a:t> – </a:t>
            </a:r>
            <a:r>
              <a:rPr lang="en-US" sz="1333" dirty="0" err="1">
                <a:solidFill>
                  <a:prstClr val="black"/>
                </a:solidFill>
                <a:latin typeface="Arial" panose="020B0604020202020204" pitchFamily="34" charset="0"/>
                <a:cs typeface="Arial" panose="020B0604020202020204" pitchFamily="34" charset="0"/>
              </a:rPr>
              <a:t>IDEO.org’s</a:t>
            </a:r>
            <a:r>
              <a:rPr lang="en-US" sz="1333" dirty="0">
                <a:solidFill>
                  <a:prstClr val="black"/>
                </a:solidFill>
                <a:latin typeface="Arial" panose="020B0604020202020204" pitchFamily="34" charset="0"/>
                <a:cs typeface="Arial" panose="020B0604020202020204" pitchFamily="34" charset="0"/>
              </a:rPr>
              <a:t> platform </a:t>
            </a:r>
          </a:p>
          <a:p>
            <a:pPr marL="148163" indent="-148163" defTabSz="609585">
              <a:buFont typeface="Arial" panose="020B0604020202020204" pitchFamily="34" charset="0"/>
              <a:buChar char="•"/>
            </a:pPr>
            <a:r>
              <a:rPr lang="en-US" sz="1333" dirty="0">
                <a:solidFill>
                  <a:prstClr val="black"/>
                </a:solidFill>
                <a:latin typeface="Arial" panose="020B0604020202020204" pitchFamily="34" charset="0"/>
                <a:cs typeface="Arial" panose="020B0604020202020204" pitchFamily="34" charset="0"/>
                <a:hlinkClick r:id="rId6"/>
              </a:rPr>
              <a:t>Service Design Tools </a:t>
            </a:r>
            <a:r>
              <a:rPr lang="en-US" sz="1333" dirty="0">
                <a:solidFill>
                  <a:prstClr val="black"/>
                </a:solidFill>
                <a:latin typeface="Arial" panose="020B0604020202020204" pitchFamily="34" charset="0"/>
                <a:cs typeface="Arial" panose="020B0604020202020204" pitchFamily="34" charset="0"/>
              </a:rPr>
              <a:t>– Collection of design tools</a:t>
            </a:r>
          </a:p>
          <a:p>
            <a:pPr marL="148163" indent="-148163" defTabSz="609585"/>
            <a:endParaRPr lang="en-US" sz="1333" dirty="0">
              <a:solidFill>
                <a:prstClr val="black"/>
              </a:solidFill>
              <a:latin typeface="Arial" panose="020B0604020202020204" pitchFamily="34" charset="0"/>
              <a:cs typeface="Arial" panose="020B0604020202020204" pitchFamily="34" charset="0"/>
            </a:endParaRPr>
          </a:p>
          <a:p>
            <a:pPr marL="148163" indent="-148163" defTabSz="609585"/>
            <a:r>
              <a:rPr lang="en-US" sz="1333" dirty="0">
                <a:solidFill>
                  <a:prstClr val="black"/>
                </a:solidFill>
                <a:latin typeface="Arial" panose="020B0604020202020204" pitchFamily="34" charset="0"/>
                <a:cs typeface="Arial" panose="020B0604020202020204" pitchFamily="34" charset="0"/>
              </a:rPr>
              <a:t>Books:</a:t>
            </a:r>
          </a:p>
          <a:p>
            <a:pPr marL="148163" indent="-148163" defTabSz="609585">
              <a:buFont typeface="Arial" panose="020B0604020202020204" pitchFamily="34" charset="0"/>
              <a:buChar char="•"/>
            </a:pPr>
            <a:r>
              <a:rPr lang="en-US" sz="1333" dirty="0">
                <a:solidFill>
                  <a:prstClr val="black"/>
                </a:solidFill>
                <a:latin typeface="Arial" panose="020B0604020202020204" pitchFamily="34" charset="0"/>
                <a:cs typeface="Arial" panose="020B0604020202020204" pitchFamily="34" charset="0"/>
                <a:hlinkClick r:id="rId7"/>
              </a:rPr>
              <a:t>This is Service Design Thinking: Basics, Tools, Cases</a:t>
            </a:r>
            <a:r>
              <a:rPr lang="en-US" sz="1333" dirty="0">
                <a:solidFill>
                  <a:prstClr val="black"/>
                </a:solidFill>
                <a:latin typeface="Arial" panose="020B0604020202020204" pitchFamily="34" charset="0"/>
                <a:cs typeface="Arial" panose="020B0604020202020204" pitchFamily="34" charset="0"/>
              </a:rPr>
              <a:t> by Marc </a:t>
            </a:r>
            <a:r>
              <a:rPr lang="en-US" sz="1333" dirty="0" err="1">
                <a:solidFill>
                  <a:prstClr val="black"/>
                </a:solidFill>
                <a:latin typeface="Arial" panose="020B0604020202020204" pitchFamily="34" charset="0"/>
                <a:cs typeface="Arial" panose="020B0604020202020204" pitchFamily="34" charset="0"/>
              </a:rPr>
              <a:t>Stickdorn</a:t>
            </a:r>
            <a:r>
              <a:rPr lang="en-US" sz="1333" dirty="0">
                <a:solidFill>
                  <a:prstClr val="black"/>
                </a:solidFill>
                <a:latin typeface="Arial" panose="020B0604020202020204" pitchFamily="34" charset="0"/>
                <a:cs typeface="Arial" panose="020B0604020202020204" pitchFamily="34" charset="0"/>
              </a:rPr>
              <a:t> and </a:t>
            </a:r>
            <a:r>
              <a:rPr lang="en-US" sz="1333" dirty="0" err="1">
                <a:solidFill>
                  <a:prstClr val="black"/>
                </a:solidFill>
                <a:latin typeface="Arial" panose="020B0604020202020204" pitchFamily="34" charset="0"/>
                <a:cs typeface="Arial" panose="020B0604020202020204" pitchFamily="34" charset="0"/>
              </a:rPr>
              <a:t>Jakob</a:t>
            </a:r>
            <a:r>
              <a:rPr lang="en-US" sz="1333" dirty="0">
                <a:solidFill>
                  <a:prstClr val="black"/>
                </a:solidFill>
                <a:latin typeface="Arial" panose="020B0604020202020204" pitchFamily="34" charset="0"/>
                <a:cs typeface="Arial" panose="020B0604020202020204" pitchFamily="34" charset="0"/>
              </a:rPr>
              <a:t> Schneider </a:t>
            </a:r>
          </a:p>
          <a:p>
            <a:pPr marL="148163" indent="-148163" defTabSz="609585">
              <a:buFont typeface="Arial" panose="020B0604020202020204" pitchFamily="34" charset="0"/>
              <a:buChar char="•"/>
            </a:pPr>
            <a:r>
              <a:rPr lang="en-US" sz="1333" dirty="0">
                <a:solidFill>
                  <a:prstClr val="black"/>
                </a:solidFill>
                <a:latin typeface="Arial" panose="020B0604020202020204" pitchFamily="34" charset="0"/>
                <a:cs typeface="Arial" panose="020B0604020202020204" pitchFamily="34" charset="0"/>
                <a:hlinkClick r:id="rId8"/>
              </a:rPr>
              <a:t>Designing for Growth: A Design Thinking Toolkit for Managers</a:t>
            </a:r>
            <a:r>
              <a:rPr lang="en-US" sz="1333" dirty="0">
                <a:solidFill>
                  <a:prstClr val="black"/>
                </a:solidFill>
                <a:latin typeface="Arial" panose="020B0604020202020204" pitchFamily="34" charset="0"/>
                <a:cs typeface="Arial" panose="020B0604020202020204" pitchFamily="34" charset="0"/>
              </a:rPr>
              <a:t> by Jeanne </a:t>
            </a:r>
            <a:r>
              <a:rPr lang="en-US" sz="1333" dirty="0" err="1">
                <a:solidFill>
                  <a:prstClr val="black"/>
                </a:solidFill>
                <a:latin typeface="Arial" panose="020B0604020202020204" pitchFamily="34" charset="0"/>
                <a:cs typeface="Arial" panose="020B0604020202020204" pitchFamily="34" charset="0"/>
              </a:rPr>
              <a:t>Liedtka</a:t>
            </a:r>
            <a:r>
              <a:rPr lang="en-US" sz="1333" dirty="0">
                <a:solidFill>
                  <a:prstClr val="black"/>
                </a:solidFill>
                <a:latin typeface="Arial" panose="020B0604020202020204" pitchFamily="34" charset="0"/>
                <a:cs typeface="Arial" panose="020B0604020202020204" pitchFamily="34" charset="0"/>
              </a:rPr>
              <a:t> and Tim Ogilvie </a:t>
            </a:r>
          </a:p>
          <a:p>
            <a:pPr marL="148163" indent="-148163" defTabSz="609585">
              <a:buFont typeface="Arial" panose="020B0604020202020204" pitchFamily="34" charset="0"/>
              <a:buChar char="•"/>
            </a:pPr>
            <a:r>
              <a:rPr lang="en-US" sz="1333" dirty="0">
                <a:solidFill>
                  <a:prstClr val="black"/>
                </a:solidFill>
                <a:latin typeface="Arial" panose="020B0604020202020204" pitchFamily="34" charset="0"/>
                <a:cs typeface="Arial" panose="020B0604020202020204" pitchFamily="34" charset="0"/>
                <a:hlinkClick r:id="rId3"/>
              </a:rPr>
              <a:t>101 Design Methods: A Structured Approach for Driving Innovation in</a:t>
            </a:r>
            <a:r>
              <a:rPr lang="en-US" sz="1333" dirty="0">
                <a:solidFill>
                  <a:prstClr val="black"/>
                </a:solidFill>
                <a:latin typeface="Arial" panose="020B0604020202020204" pitchFamily="34" charset="0"/>
                <a:cs typeface="Arial" panose="020B0604020202020204" pitchFamily="34" charset="0"/>
              </a:rPr>
              <a:t> </a:t>
            </a:r>
            <a:r>
              <a:rPr lang="en-US" sz="1333" dirty="0">
                <a:solidFill>
                  <a:prstClr val="black"/>
                </a:solidFill>
                <a:latin typeface="Arial" panose="020B0604020202020204" pitchFamily="34" charset="0"/>
                <a:cs typeface="Arial" panose="020B0604020202020204" pitchFamily="34" charset="0"/>
                <a:hlinkClick r:id="rId3"/>
              </a:rPr>
              <a:t>Your Organization</a:t>
            </a:r>
            <a:r>
              <a:rPr lang="en-US" sz="1333" dirty="0">
                <a:solidFill>
                  <a:prstClr val="black"/>
                </a:solidFill>
                <a:latin typeface="Arial" panose="020B0604020202020204" pitchFamily="34" charset="0"/>
                <a:cs typeface="Arial" panose="020B0604020202020204" pitchFamily="34" charset="0"/>
              </a:rPr>
              <a:t>, by Vijay Kumar</a:t>
            </a:r>
          </a:p>
          <a:p>
            <a:pPr marL="228594" indent="-228594" defTabSz="609585">
              <a:buFont typeface="Arial" panose="020B0604020202020204" pitchFamily="34" charset="0"/>
              <a:buChar char="•"/>
            </a:pPr>
            <a:endParaRPr lang="en-US" sz="1333" dirty="0">
              <a:solidFill>
                <a:srgbClr val="00AABC"/>
              </a:solidFill>
              <a:latin typeface="Arial" panose="020B0604020202020204" pitchFamily="34" charset="0"/>
              <a:cs typeface="Arial" panose="020B0604020202020204" pitchFamily="34" charset="0"/>
            </a:endParaRPr>
          </a:p>
          <a:p>
            <a:pPr marL="228594" indent="-228594" defTabSz="609585">
              <a:buFont typeface="Arial" panose="020B0604020202020204" pitchFamily="34" charset="0"/>
              <a:buChar char="•"/>
            </a:pPr>
            <a:endParaRPr lang="en-US" sz="1333" dirty="0">
              <a:solidFill>
                <a:srgbClr val="00AABC"/>
              </a:solidFill>
              <a:latin typeface="Arial" panose="020B0604020202020204" pitchFamily="34" charset="0"/>
              <a:cs typeface="Arial" panose="020B0604020202020204" pitchFamily="34" charset="0"/>
            </a:endParaRPr>
          </a:p>
        </p:txBody>
      </p:sp>
      <p:sp>
        <p:nvSpPr>
          <p:cNvPr id="10"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23</a:t>
            </a:r>
          </a:p>
        </p:txBody>
      </p:sp>
      <p:sp>
        <p:nvSpPr>
          <p:cNvPr id="8" name="Footer Placeholder 5"/>
          <p:cNvSpPr txBox="1">
            <a:spLocks/>
          </p:cNvSpPr>
          <p:nvPr/>
        </p:nvSpPr>
        <p:spPr>
          <a:xfrm>
            <a:off x="381002" y="6576387"/>
            <a:ext cx="5714999" cy="206375"/>
          </a:xfrm>
          <a:prstGeom prst="rect">
            <a:avLst/>
          </a:prstGeom>
        </p:spPr>
        <p:txBody>
          <a:bodyPr vert="horz" lIns="0" tIns="0" rIns="0" bIns="0" rtlCol="0" anchor="b" anchorCtr="0"/>
          <a:lstStyle>
            <a:defPPr>
              <a:defRPr lang="en-US"/>
            </a:defPPr>
            <a:lvl1pPr marL="0" algn="l" defTabSz="914400" rtl="0" eaLnBrk="1" latinLnBrk="0" hangingPunct="1">
              <a:defRPr sz="1000" kern="1200">
                <a:solidFill>
                  <a:schemeClr val="bg2">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595959">
                    <a:lumMod val="50000"/>
                    <a:lumOff val="50000"/>
                  </a:srgbClr>
                </a:solidFill>
                <a:latin typeface="Graphik"/>
              </a:rPr>
              <a:t>Copyright © 2017 Accenture  All rights reserved.</a:t>
            </a:r>
          </a:p>
        </p:txBody>
      </p:sp>
    </p:spTree>
    <p:extLst>
      <p:ext uri="{BB962C8B-B14F-4D97-AF65-F5344CB8AC3E}">
        <p14:creationId xmlns:p14="http://schemas.microsoft.com/office/powerpoint/2010/main" val="7777523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463296" y="1224951"/>
            <a:ext cx="7571232" cy="1289649"/>
          </a:xfrm>
        </p:spPr>
        <p:txBody>
          <a:bodyPr/>
          <a:lstStyle/>
          <a:p>
            <a:r>
              <a:rPr lang="en-US" dirty="0"/>
              <a:t>THANK YOU</a:t>
            </a:r>
            <a:br>
              <a:rPr lang="en-US" dirty="0"/>
            </a:br>
            <a:r>
              <a:rPr lang="en-US" dirty="0"/>
              <a:t>FOR TUNING IN!</a:t>
            </a:r>
          </a:p>
        </p:txBody>
      </p:sp>
    </p:spTree>
    <p:extLst>
      <p:ext uri="{BB962C8B-B14F-4D97-AF65-F5344CB8AC3E}">
        <p14:creationId xmlns:p14="http://schemas.microsoft.com/office/powerpoint/2010/main" val="874636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7610738" y="2709729"/>
            <a:ext cx="3935086" cy="143854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DESIGN THINKING</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0A0EF97E-38DA-4688-A655-2F88C685520D}"/>
              </a:ext>
            </a:extLst>
          </p:cNvPr>
          <p:cNvSpPr txBox="1">
            <a:spLocks/>
          </p:cNvSpPr>
          <p:nvPr/>
        </p:nvSpPr>
        <p:spPr>
          <a:xfrm>
            <a:off x="646176" y="2112264"/>
            <a:ext cx="5925312" cy="263347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Only through </a:t>
            </a:r>
            <a:r>
              <a:rPr lang="en-US" sz="2800" b="1" dirty="0">
                <a:solidFill>
                  <a:schemeClr val="tx1"/>
                </a:solidFill>
                <a:latin typeface="Graphik" panose="020B0503030202060203" pitchFamily="34" charset="0"/>
                <a:cs typeface="Arial" panose="020B0604020202020204" pitchFamily="34" charset="0"/>
              </a:rPr>
              <a:t>contact</a:t>
            </a:r>
            <a:r>
              <a:rPr lang="en-US" sz="2800" dirty="0">
                <a:solidFill>
                  <a:schemeClr val="tx1"/>
                </a:solidFill>
                <a:latin typeface="Graphik" panose="020B0503030202060203" pitchFamily="34" charset="0"/>
                <a:cs typeface="Arial" panose="020B0604020202020204" pitchFamily="34" charset="0"/>
              </a:rPr>
              <a:t>, </a:t>
            </a:r>
          </a:p>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a:t>
            </a:r>
            <a:r>
              <a:rPr lang="en-US" sz="2800" b="1" dirty="0">
                <a:solidFill>
                  <a:schemeClr val="tx1"/>
                </a:solidFill>
                <a:latin typeface="Graphik" panose="020B0503030202060203" pitchFamily="34" charset="0"/>
                <a:cs typeface="Arial" panose="020B0604020202020204" pitchFamily="34" charset="0"/>
              </a:rPr>
              <a:t>observation</a:t>
            </a:r>
            <a:r>
              <a:rPr lang="en-US" sz="2800" dirty="0">
                <a:solidFill>
                  <a:schemeClr val="tx1"/>
                </a:solidFill>
                <a:latin typeface="Graphik" panose="020B0503030202060203" pitchFamily="34" charset="0"/>
                <a:cs typeface="Arial" panose="020B0604020202020204" pitchFamily="34" charset="0"/>
              </a:rPr>
              <a:t>, &amp; </a:t>
            </a:r>
            <a:r>
              <a:rPr lang="en-US" sz="2800" b="1" dirty="0">
                <a:solidFill>
                  <a:schemeClr val="tx1"/>
                </a:solidFill>
                <a:latin typeface="Graphik" panose="020B0503030202060203" pitchFamily="34" charset="0"/>
                <a:cs typeface="Arial" panose="020B0604020202020204" pitchFamily="34" charset="0"/>
              </a:rPr>
              <a:t>empathy</a:t>
            </a:r>
            <a:r>
              <a:rPr lang="en-US" sz="2800" dirty="0">
                <a:solidFill>
                  <a:schemeClr val="tx1"/>
                </a:solidFill>
                <a:latin typeface="Graphik" panose="020B0503030202060203" pitchFamily="34" charset="0"/>
                <a:cs typeface="Arial" panose="020B0604020202020204" pitchFamily="34" charset="0"/>
              </a:rPr>
              <a:t> with </a:t>
            </a:r>
          </a:p>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end-users can you hope to </a:t>
            </a:r>
          </a:p>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design solutions that fit into their </a:t>
            </a:r>
          </a:p>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  environment.</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2931362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D78637-8F57-47AC-8F4D-1A3DEC8B1468}"/>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4E67F03A-348D-45F1-AD11-5C0D2033CAC9}"/>
              </a:ext>
            </a:extLst>
          </p:cNvPr>
          <p:cNvSpPr txBox="1">
            <a:spLocks/>
          </p:cNvSpPr>
          <p:nvPr/>
        </p:nvSpPr>
        <p:spPr>
          <a:xfrm>
            <a:off x="7610738" y="2709729"/>
            <a:ext cx="3935086" cy="143854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latin typeface="Graphik Black" panose="020B0A03030202060203" pitchFamily="34" charset="0"/>
                <a:cs typeface="Arial" panose="020B0604020202020204" pitchFamily="34" charset="0"/>
              </a:rPr>
              <a:t>THE USUAL QUESTIONS</a:t>
            </a:r>
            <a:endParaRPr lang="en-US" sz="1800" dirty="0">
              <a:solidFill>
                <a:prstClr val="white"/>
              </a:solidFill>
              <a:latin typeface="Graphik Black" panose="020B0A03030202060203" pitchFamily="34" charset="0"/>
              <a:cs typeface="Arial" panose="020B0604020202020204" pitchFamily="34" charset="0"/>
            </a:endParaRPr>
          </a:p>
        </p:txBody>
      </p:sp>
      <p:sp>
        <p:nvSpPr>
          <p:cNvPr id="6" name="Title 1">
            <a:extLst>
              <a:ext uri="{FF2B5EF4-FFF2-40B4-BE49-F238E27FC236}">
                <a16:creationId xmlns:a16="http://schemas.microsoft.com/office/drawing/2014/main" id="{0A0EF97E-38DA-4688-A655-2F88C685520D}"/>
              </a:ext>
            </a:extLst>
          </p:cNvPr>
          <p:cNvSpPr txBox="1">
            <a:spLocks/>
          </p:cNvSpPr>
          <p:nvPr/>
        </p:nvSpPr>
        <p:spPr>
          <a:xfrm>
            <a:off x="646176" y="2112264"/>
            <a:ext cx="5925312" cy="2633472"/>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“We have this technology. </a:t>
            </a:r>
            <a:r>
              <a:rPr lang="en-US" sz="2800" b="1" dirty="0">
                <a:solidFill>
                  <a:schemeClr val="tx1"/>
                </a:solidFill>
                <a:latin typeface="Graphik" panose="020B0503030202060203" pitchFamily="34" charset="0"/>
                <a:cs typeface="Arial" panose="020B0604020202020204" pitchFamily="34" charset="0"/>
              </a:rPr>
              <a:t>What can we use it for?</a:t>
            </a:r>
            <a:r>
              <a:rPr lang="en-US" sz="2800" dirty="0">
                <a:solidFill>
                  <a:schemeClr val="tx1"/>
                </a:solidFill>
                <a:latin typeface="Graphik" panose="020B0503030202060203" pitchFamily="34" charset="0"/>
                <a:cs typeface="Arial" panose="020B0604020202020204" pitchFamily="34" charset="0"/>
              </a:rPr>
              <a:t>”</a:t>
            </a:r>
          </a:p>
          <a:p>
            <a:pPr defTabSz="609510">
              <a:lnSpc>
                <a:spcPct val="120000"/>
              </a:lnSpc>
            </a:pPr>
            <a:endParaRPr lang="en-US" sz="1400" dirty="0">
              <a:solidFill>
                <a:schemeClr val="tx1"/>
              </a:solidFill>
              <a:latin typeface="Graphik" panose="020B0503030202060203" pitchFamily="34" charset="0"/>
              <a:cs typeface="Arial" panose="020B0604020202020204" pitchFamily="34" charset="0"/>
            </a:endParaRPr>
          </a:p>
          <a:p>
            <a:pPr defTabSz="609510">
              <a:lnSpc>
                <a:spcPct val="120000"/>
              </a:lnSpc>
            </a:pPr>
            <a:r>
              <a:rPr lang="en-US" sz="2800" dirty="0">
                <a:solidFill>
                  <a:schemeClr val="tx1"/>
                </a:solidFill>
                <a:latin typeface="Graphik" panose="020B0503030202060203" pitchFamily="34" charset="0"/>
                <a:cs typeface="Arial" panose="020B0604020202020204" pitchFamily="34" charset="0"/>
              </a:rPr>
              <a:t>“Our competitors just launched X. </a:t>
            </a:r>
            <a:r>
              <a:rPr lang="en-US" sz="2800" b="1" dirty="0">
                <a:solidFill>
                  <a:schemeClr val="tx1"/>
                </a:solidFill>
                <a:latin typeface="Graphik" panose="020B0503030202060203" pitchFamily="34" charset="0"/>
                <a:cs typeface="Arial" panose="020B0604020202020204" pitchFamily="34" charset="0"/>
              </a:rPr>
              <a:t>How can we do X quickly?</a:t>
            </a:r>
            <a:r>
              <a:rPr lang="en-US" sz="2800" dirty="0">
                <a:solidFill>
                  <a:schemeClr val="tx1"/>
                </a:solidFill>
                <a:latin typeface="Graphik" panose="020B0503030202060203" pitchFamily="34" charset="0"/>
                <a:cs typeface="Arial" panose="020B0604020202020204" pitchFamily="34" charset="0"/>
              </a:rPr>
              <a:t>”</a:t>
            </a:r>
            <a:endParaRPr lang="en-US" sz="1400" dirty="0">
              <a:solidFill>
                <a:schemeClr val="tx1"/>
              </a:solidFill>
              <a:latin typeface="Graphik" panose="020B0503030202060203" pitchFamily="34" charset="0"/>
              <a:cs typeface="Arial" panose="020B0604020202020204" pitchFamily="34" charset="0"/>
            </a:endParaRPr>
          </a:p>
        </p:txBody>
      </p:sp>
    </p:spTree>
    <p:extLst>
      <p:ext uri="{BB962C8B-B14F-4D97-AF65-F5344CB8AC3E}">
        <p14:creationId xmlns:p14="http://schemas.microsoft.com/office/powerpoint/2010/main" val="1270309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AABC"/>
        </a:solidFill>
        <a:effectLst/>
      </p:bgPr>
    </p:bg>
    <p:spTree>
      <p:nvGrpSpPr>
        <p:cNvPr id="1" name=""/>
        <p:cNvGrpSpPr/>
        <p:nvPr/>
      </p:nvGrpSpPr>
      <p:grpSpPr>
        <a:xfrm>
          <a:off x="0" y="0"/>
          <a:ext cx="0" cy="0"/>
          <a:chOff x="0" y="0"/>
          <a:chExt cx="0" cy="0"/>
        </a:xfrm>
      </p:grpSpPr>
      <p:pic>
        <p:nvPicPr>
          <p:cNvPr id="4" name="Content Placeholder 3" descr="Telefonica_Hero_1600x900_ppt.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0" y="-1"/>
            <a:ext cx="12192000" cy="6858001"/>
          </a:xfrm>
          <a:prstGeom prst="rect">
            <a:avLst/>
          </a:prstGeom>
        </p:spPr>
      </p:pic>
      <p:sp>
        <p:nvSpPr>
          <p:cNvPr id="13" name="Slide Number Placeholder 4"/>
          <p:cNvSpPr>
            <a:spLocks noGrp="1"/>
          </p:cNvSpPr>
          <p:nvPr>
            <p:ph type="sldNum" sz="quarter" idx="4"/>
          </p:nvPr>
        </p:nvSpPr>
        <p:spPr>
          <a:xfrm>
            <a:off x="10760520" y="6472268"/>
            <a:ext cx="974280" cy="171451"/>
          </a:xfrm>
          <a:prstGeom prst="rect">
            <a:avLst/>
          </a:prstGeom>
        </p:spPr>
        <p:txBody>
          <a:bodyPr vert="horz" wrap="square" lIns="121920" tIns="60960" rIns="0" bIns="60960" numCol="1" anchor="ctr" anchorCtr="0" compatLnSpc="1">
            <a:prstTxWarp prst="textNoShape">
              <a:avLst/>
            </a:prstTxWarp>
            <a:noAutofit/>
          </a:bodyPr>
          <a:lstStyle>
            <a:lvl1pPr algn="r">
              <a:defRPr sz="1200">
                <a:solidFill>
                  <a:schemeClr val="bg1"/>
                </a:solidFill>
                <a:latin typeface="+mn-lt"/>
              </a:defRPr>
            </a:lvl1pPr>
          </a:lstStyle>
          <a:p>
            <a:pPr defTabSz="609585">
              <a:defRPr/>
            </a:pPr>
            <a:r>
              <a:rPr lang="en-US" sz="1067" dirty="0">
                <a:solidFill>
                  <a:prstClr val="black">
                    <a:lumMod val="65000"/>
                    <a:lumOff val="35000"/>
                  </a:prstClr>
                </a:solidFill>
                <a:latin typeface="Arial" panose="020B0604020202020204" pitchFamily="34" charset="0"/>
                <a:cs typeface="Arial" panose="020B0604020202020204" pitchFamily="34" charset="0"/>
              </a:rPr>
              <a:t>5</a:t>
            </a:r>
          </a:p>
        </p:txBody>
      </p:sp>
      <p:sp>
        <p:nvSpPr>
          <p:cNvPr id="14" name="Rectangle 13">
            <a:extLst>
              <a:ext uri="{FF2B5EF4-FFF2-40B4-BE49-F238E27FC236}">
                <a16:creationId xmlns:a16="http://schemas.microsoft.com/office/drawing/2014/main" id="{56642345-3353-44DA-B203-F88AE569076B}"/>
              </a:ext>
            </a:extLst>
          </p:cNvPr>
          <p:cNvSpPr/>
          <p:nvPr/>
        </p:nvSpPr>
        <p:spPr>
          <a:xfrm>
            <a:off x="6937248" y="-1"/>
            <a:ext cx="5282067" cy="6858001"/>
          </a:xfrm>
          <a:prstGeom prst="rect">
            <a:avLst/>
          </a:prstGeom>
          <a:solidFill>
            <a:srgbClr val="00AA99"/>
          </a:solidFill>
          <a:ln>
            <a:noFill/>
          </a:ln>
          <a:effectLst/>
        </p:spPr>
        <p:style>
          <a:lnRef idx="1">
            <a:schemeClr val="accent5"/>
          </a:lnRef>
          <a:fillRef idx="3">
            <a:schemeClr val="accent5"/>
          </a:fillRef>
          <a:effectRef idx="2">
            <a:schemeClr val="accent5"/>
          </a:effectRef>
          <a:fontRef idx="minor">
            <a:schemeClr val="lt1"/>
          </a:fontRef>
        </p:style>
        <p:txBody>
          <a:bodyPr lIns="96000" tIns="48000" rIns="96000" bIns="48000" rtlCol="0" anchor="ctr"/>
          <a:lstStyle/>
          <a:p>
            <a:pPr algn="ctr" defTabSz="609585"/>
            <a:endParaRPr lang="en-US" sz="1467" b="1" dirty="0">
              <a:solidFill>
                <a:prstClr val="white"/>
              </a:solidFill>
              <a:latin typeface="Arial" panose="020B0604020202020204" pitchFamily="34" charset="0"/>
              <a:cs typeface="Arial" panose="020B0604020202020204" pitchFamily="34" charset="0"/>
            </a:endParaRPr>
          </a:p>
        </p:txBody>
      </p:sp>
      <p:sp>
        <p:nvSpPr>
          <p:cNvPr id="15" name="Title 1">
            <a:extLst>
              <a:ext uri="{FF2B5EF4-FFF2-40B4-BE49-F238E27FC236}">
                <a16:creationId xmlns:a16="http://schemas.microsoft.com/office/drawing/2014/main" id="{2822846E-C9AF-48C7-8D23-8720E9124223}"/>
              </a:ext>
            </a:extLst>
          </p:cNvPr>
          <p:cNvSpPr txBox="1">
            <a:spLocks/>
          </p:cNvSpPr>
          <p:nvPr/>
        </p:nvSpPr>
        <p:spPr>
          <a:xfrm>
            <a:off x="7511737" y="1198602"/>
            <a:ext cx="4645152" cy="682523"/>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defTabSz="609510">
              <a:lnSpc>
                <a:spcPct val="120000"/>
              </a:lnSpc>
            </a:pPr>
            <a:r>
              <a:rPr lang="en-US" dirty="0">
                <a:latin typeface="Graphik Black" panose="020B0A03030202060203" pitchFamily="34" charset="0"/>
                <a:cs typeface="Arial" panose="020B0604020202020204" pitchFamily="34" charset="0"/>
              </a:rPr>
              <a:t>DESIGN THINKING</a:t>
            </a:r>
            <a:endParaRPr lang="en-US" sz="1800" dirty="0">
              <a:solidFill>
                <a:prstClr val="white"/>
              </a:solidFill>
              <a:latin typeface="Graphik Black" panose="020B0A03030202060203" pitchFamily="34" charset="0"/>
              <a:cs typeface="Arial" panose="020B0604020202020204" pitchFamily="34" charset="0"/>
            </a:endParaRPr>
          </a:p>
        </p:txBody>
      </p:sp>
      <p:sp>
        <p:nvSpPr>
          <p:cNvPr id="16" name="Title 1">
            <a:extLst>
              <a:ext uri="{FF2B5EF4-FFF2-40B4-BE49-F238E27FC236}">
                <a16:creationId xmlns:a16="http://schemas.microsoft.com/office/drawing/2014/main" id="{79A75C7A-2D59-4989-B796-89A11F572668}"/>
              </a:ext>
            </a:extLst>
          </p:cNvPr>
          <p:cNvSpPr txBox="1">
            <a:spLocks/>
          </p:cNvSpPr>
          <p:nvPr/>
        </p:nvSpPr>
        <p:spPr>
          <a:xfrm>
            <a:off x="7511737" y="2185416"/>
            <a:ext cx="1767877" cy="590674"/>
          </a:xfrm>
          <a:prstGeom prst="rect">
            <a:avLst/>
          </a:prstGeom>
          <a:ln>
            <a:noFill/>
          </a:ln>
        </p:spPr>
        <p:txBody>
          <a:bodyPr lIns="0" anchor="t" anchorCtr="0"/>
          <a:lstStyle>
            <a:defPPr>
              <a:defRPr lang="en-US"/>
            </a:defPPr>
            <a:lvl1pPr algn="ctr" defTabSz="609510">
              <a:lnSpc>
                <a:spcPct val="120000"/>
              </a:lnSpc>
              <a:spcBef>
                <a:spcPct val="0"/>
              </a:spcBef>
              <a:buNone/>
              <a:defRPr sz="3600" b="0" i="0" kern="1700" spc="0" baseline="0">
                <a:ln>
                  <a:noFill/>
                </a:ln>
                <a:solidFill>
                  <a:schemeClr val="bg1">
                    <a:lumMod val="75000"/>
                  </a:schemeClr>
                </a:solidFill>
                <a:latin typeface="Graphik Black" panose="020B0A03030202060203" pitchFamily="34" charset="0"/>
                <a:ea typeface="+mj-ea"/>
                <a:cs typeface="Arial" panose="020B0604020202020204" pitchFamily="34" charset="0"/>
              </a:defRPr>
            </a:lvl1pPr>
          </a:lstStyle>
          <a:p>
            <a:r>
              <a:rPr lang="en-US" dirty="0"/>
              <a:t>WHAT</a:t>
            </a:r>
          </a:p>
        </p:txBody>
      </p:sp>
      <p:sp>
        <p:nvSpPr>
          <p:cNvPr id="17" name="Title 1">
            <a:extLst>
              <a:ext uri="{FF2B5EF4-FFF2-40B4-BE49-F238E27FC236}">
                <a16:creationId xmlns:a16="http://schemas.microsoft.com/office/drawing/2014/main" id="{F37EDCF8-0338-41CE-91E0-9D127A28843C}"/>
              </a:ext>
            </a:extLst>
          </p:cNvPr>
          <p:cNvSpPr txBox="1">
            <a:spLocks/>
          </p:cNvSpPr>
          <p:nvPr/>
        </p:nvSpPr>
        <p:spPr>
          <a:xfrm>
            <a:off x="8694342" y="319010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solidFill>
                <a:latin typeface="Graphik Black" panose="020B0A03030202060203" pitchFamily="34" charset="0"/>
                <a:cs typeface="Arial" panose="020B0604020202020204" pitchFamily="34" charset="0"/>
              </a:rPr>
              <a:t>WHEN</a:t>
            </a:r>
            <a:endParaRPr lang="en-US" sz="1800" dirty="0">
              <a:solidFill>
                <a:schemeClr val="bg1"/>
              </a:solidFill>
              <a:latin typeface="Graphik Black" panose="020B0A03030202060203" pitchFamily="34" charset="0"/>
              <a:cs typeface="Arial" panose="020B0604020202020204" pitchFamily="34" charset="0"/>
            </a:endParaRPr>
          </a:p>
        </p:txBody>
      </p:sp>
      <p:sp>
        <p:nvSpPr>
          <p:cNvPr id="18" name="Title 1">
            <a:extLst>
              <a:ext uri="{FF2B5EF4-FFF2-40B4-BE49-F238E27FC236}">
                <a16:creationId xmlns:a16="http://schemas.microsoft.com/office/drawing/2014/main" id="{385C8214-E31D-41CD-95B5-34C6112D200A}"/>
              </a:ext>
            </a:extLst>
          </p:cNvPr>
          <p:cNvSpPr txBox="1">
            <a:spLocks/>
          </p:cNvSpPr>
          <p:nvPr/>
        </p:nvSpPr>
        <p:spPr>
          <a:xfrm>
            <a:off x="9876947" y="4194796"/>
            <a:ext cx="1767877" cy="590674"/>
          </a:xfrm>
          <a:prstGeom prst="rect">
            <a:avLst/>
          </a:prstGeom>
          <a:ln>
            <a:noFill/>
          </a:ln>
        </p:spPr>
        <p:txBody>
          <a:bodyPr lIns="0" anchor="t" anchorCtr="0"/>
          <a:lstStyle>
            <a:lvl1pPr algn="l" defTabSz="457144" rtl="0" eaLnBrk="1" latinLnBrk="0" hangingPunct="1">
              <a:spcBef>
                <a:spcPct val="0"/>
              </a:spcBef>
              <a:buNone/>
              <a:defRPr sz="3600" b="0" i="0" kern="1700" spc="0" baseline="0">
                <a:ln>
                  <a:noFill/>
                </a:ln>
                <a:solidFill>
                  <a:srgbClr val="FFFFFF"/>
                </a:solidFill>
                <a:latin typeface="Gotham Bold"/>
                <a:ea typeface="+mj-ea"/>
                <a:cs typeface="Gotham Bold"/>
              </a:defRPr>
            </a:lvl1pPr>
          </a:lstStyle>
          <a:p>
            <a:pPr algn="ctr" defTabSz="609510">
              <a:lnSpc>
                <a:spcPct val="120000"/>
              </a:lnSpc>
            </a:pPr>
            <a:r>
              <a:rPr lang="en-US" dirty="0">
                <a:solidFill>
                  <a:schemeClr val="bg1">
                    <a:lumMod val="75000"/>
                  </a:schemeClr>
                </a:solidFill>
                <a:latin typeface="Graphik Black" panose="020B0A03030202060203" pitchFamily="34" charset="0"/>
                <a:cs typeface="Arial" panose="020B0604020202020204" pitchFamily="34" charset="0"/>
              </a:rPr>
              <a:t>HOW</a:t>
            </a:r>
            <a:endParaRPr lang="en-US" sz="1800" dirty="0">
              <a:solidFill>
                <a:schemeClr val="bg1">
                  <a:lumMod val="75000"/>
                </a:schemeClr>
              </a:solidFill>
              <a:latin typeface="Graphik Black" panose="020B0A03030202060203" pitchFamily="34" charset="0"/>
              <a:cs typeface="Arial" panose="020B0604020202020204" pitchFamily="34" charset="0"/>
            </a:endParaRPr>
          </a:p>
        </p:txBody>
      </p:sp>
    </p:spTree>
    <p:extLst>
      <p:ext uri="{BB962C8B-B14F-4D97-AF65-F5344CB8AC3E}">
        <p14:creationId xmlns:p14="http://schemas.microsoft.com/office/powerpoint/2010/main" val="806565278"/>
      </p:ext>
    </p:extLst>
  </p:cSld>
  <p:clrMapOvr>
    <a:masterClrMapping/>
  </p:clrMapOvr>
</p:sld>
</file>

<file path=ppt/theme/theme1.xml><?xml version="1.0" encoding="utf-8"?>
<a:theme xmlns:a="http://schemas.openxmlformats.org/drawingml/2006/main" name="MAIN MASTER - BLACK">
  <a:themeElements>
    <a:clrScheme name="Operations">
      <a:dk1>
        <a:sysClr val="windowText" lastClr="000000"/>
      </a:dk1>
      <a:lt1>
        <a:sysClr val="window" lastClr="FFFFFF"/>
      </a:lt1>
      <a:dk2>
        <a:srgbClr val="595959"/>
      </a:dk2>
      <a:lt2>
        <a:srgbClr val="D8D8D8"/>
      </a:lt2>
      <a:accent1>
        <a:srgbClr val="00F3FF"/>
      </a:accent1>
      <a:accent2>
        <a:srgbClr val="00BAFF"/>
      </a:accent2>
      <a:accent3>
        <a:srgbClr val="008EFF"/>
      </a:accent3>
      <a:accent4>
        <a:srgbClr val="004DFF"/>
      </a:accent4>
      <a:accent5>
        <a:srgbClr val="2800FF"/>
      </a:accent5>
      <a:accent6>
        <a:srgbClr val="000088"/>
      </a:accent6>
      <a:hlink>
        <a:srgbClr val="2800FF"/>
      </a:hlink>
      <a:folHlink>
        <a:srgbClr val="7E00FF"/>
      </a:folHlink>
    </a:clrScheme>
    <a:fontScheme name="Graphik">
      <a:majorFont>
        <a:latin typeface="Graphik"/>
        <a:ea typeface=""/>
        <a:cs typeface=""/>
      </a:majorFont>
      <a:minorFont>
        <a:latin typeface="Graph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45720" rtlCol="0">
        <a:spAutoFit/>
      </a:bodyPr>
      <a:lstStyle>
        <a:defPPr>
          <a:defRPr sz="1600" dirty="0" smtClean="0"/>
        </a:defPPr>
      </a:lstStyle>
    </a:txDef>
  </a:objectDefaults>
  <a:extraClrSchemeLst/>
  <a:custClrLst>
    <a:custClr name="Strategy-Orange">
      <a:srgbClr val="FF9128"/>
    </a:custClr>
    <a:custClr name="Strategy-Carmine">
      <a:srgbClr val="BD001D"/>
    </a:custClr>
    <a:custClr name="Consulting-Light Aqua">
      <a:srgbClr val="00F3FF"/>
    </a:custClr>
    <a:custClr name="Consulting-Dark Violet">
      <a:srgbClr val="7500C0"/>
    </a:custClr>
    <a:custClr name="Digital-Lime">
      <a:srgbClr val="00FF00"/>
    </a:custClr>
    <a:custClr name="Digital-Sunglow">
      <a:srgbClr val="FFD42E"/>
    </a:custClr>
    <a:custClr name="Technology-Aqua">
      <a:srgbClr val="00F3FF"/>
    </a:custClr>
    <a:custClr name="Technology-Lime">
      <a:srgbClr val="00FF00"/>
    </a:custClr>
    <a:custClr name="Operations-Aqua">
      <a:srgbClr val="00F3FF"/>
    </a:custClr>
    <a:custClr name="Operations-Navy Blue">
      <a:srgbClr val="004DFF"/>
    </a:custClr>
    <a:custClr name="Strategy-Orange Red">
      <a:srgbClr val="FF3C0F"/>
    </a:custClr>
    <a:custClr name="Strategy-Dark Carmine">
      <a:srgbClr val="920026"/>
    </a:custClr>
    <a:custClr name="Consulting-Electric Purple">
      <a:srgbClr val="A100FF"/>
    </a:custClr>
    <a:custClr name="Consulting-Indigo">
      <a:srgbClr val="5F0095"/>
    </a:custClr>
    <a:custClr name="Digital-Yellow">
      <a:srgbClr val="FFFF00"/>
    </a:custClr>
    <a:custClr name="Digital-Selective Yellow">
      <a:srgbClr val="FFB600"/>
    </a:custClr>
    <a:custClr name="Technology-Spring Green">
      <a:srgbClr val="00FF7D"/>
    </a:custClr>
    <a:custClr name="Technology-Dark Lime">
      <a:srgbClr val="00D700"/>
    </a:custClr>
    <a:custClr name="Operations-Deep Sky Blue">
      <a:srgbClr val="00BAFF"/>
    </a:custClr>
    <a:custClr name="Operations-Blue">
      <a:srgbClr val="2800FF"/>
    </a:custClr>
    <a:custClr name="Strategy-Red">
      <a:srgbClr val="FF0000"/>
    </a:custClr>
    <a:custClr name="Strategy-Burgundy">
      <a:srgbClr val="710012"/>
    </a:custClr>
    <a:custClr name="Consulting-Electric Indigo">
      <a:srgbClr val="7E00FF"/>
    </a:custClr>
    <a:custClr name="Consulting-Dark Indigo">
      <a:srgbClr val="380089"/>
    </a:custClr>
    <a:custClr name="Digital-Golden Yellow">
      <a:srgbClr val="FFEA00"/>
    </a:custClr>
    <a:custClr name="Digital-Dark Orange">
      <a:srgbClr val="FF9500"/>
    </a:custClr>
    <a:custClr name="Technology-Spring Bud">
      <a:srgbClr val="B9FF00"/>
    </a:custClr>
    <a:custClr name="Technology-British Racing Green">
      <a:srgbClr val="00530A"/>
    </a:custClr>
    <a:custClr name="Operations-Dodger Blue">
      <a:srgbClr val="008EFF"/>
    </a:custClr>
    <a:custClr name="Operations-Dark Blue">
      <a:srgbClr val="000088"/>
    </a:custClr>
  </a:custClrLst>
  <a:extLst>
    <a:ext uri="{05A4C25C-085E-4340-85A3-A5531E510DB2}">
      <thm15:themeFamily xmlns:thm15="http://schemas.microsoft.com/office/thememl/2012/main" name="Presentation1" id="{3AF425F2-D110-4AD7-9186-046FD1A1BA59}" vid="{0A93B61A-D5CB-4DDA-AA86-286514324FBA}"/>
    </a:ext>
  </a:extLst>
</a:theme>
</file>

<file path=ppt/theme/theme2.xml><?xml version="1.0" encoding="utf-8"?>
<a:theme xmlns:a="http://schemas.openxmlformats.org/drawingml/2006/main" name="PPT_Widescreen_Gotham">
  <a:themeElements>
    <a:clrScheme name="FJORD COLOURS">
      <a:dk1>
        <a:srgbClr val="000000"/>
      </a:dk1>
      <a:lt1>
        <a:srgbClr val="FFFFFF"/>
      </a:lt1>
      <a:dk2>
        <a:srgbClr val="502735"/>
      </a:dk2>
      <a:lt2>
        <a:srgbClr val="FFFFFF"/>
      </a:lt2>
      <a:accent1>
        <a:srgbClr val="AC007A"/>
      </a:accent1>
      <a:accent2>
        <a:srgbClr val="3D1C28"/>
      </a:accent2>
      <a:accent3>
        <a:srgbClr val="7F7F7F"/>
      </a:accent3>
      <a:accent4>
        <a:srgbClr val="005CAB"/>
      </a:accent4>
      <a:accent5>
        <a:srgbClr val="C30A24"/>
      </a:accent5>
      <a:accent6>
        <a:srgbClr val="FBB621"/>
      </a:accent6>
      <a:hlink>
        <a:srgbClr val="AC007A"/>
      </a:hlink>
      <a:folHlink>
        <a:srgbClr val="AC007A"/>
      </a:folHlink>
    </a:clrScheme>
    <a:fontScheme name="Accenture Brand">
      <a:majorFont>
        <a:latin typeface="AgfaRotisSansSerifExtraBold"/>
        <a:ea typeface=""/>
        <a:cs typeface=""/>
      </a:majorFont>
      <a:minorFont>
        <a:latin typeface="Agfa Rotis Sans Serif"/>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lumMod val="75000"/>
              </a:schemeClr>
            </a:gs>
          </a:gsLst>
          <a:lin ang="5400000" scaled="1"/>
          <a:tileRect/>
        </a:gradFill>
        <a:ln>
          <a:noFill/>
        </a:ln>
        <a:effectLst/>
      </a:spPr>
      <a:bodyPr lIns="72000" tIns="36000" rIns="72000" bIns="36000" rtlCol="0" anchor="ctr"/>
      <a:lstStyle>
        <a:defPPr algn="ctr">
          <a:defRPr sz="1100" b="1" dirty="0" smtClean="0">
            <a:solidFill>
              <a:schemeClr val="bg1"/>
            </a:solidFill>
            <a:cs typeface="Georgia"/>
          </a:defRPr>
        </a:defPPr>
      </a:lstStyle>
      <a:style>
        <a:lnRef idx="1">
          <a:schemeClr val="accent5"/>
        </a:lnRef>
        <a:fillRef idx="3">
          <a:schemeClr val="accent5"/>
        </a:fillRef>
        <a:effectRef idx="2">
          <a:schemeClr val="accent5"/>
        </a:effectRef>
        <a:fontRef idx="minor">
          <a:schemeClr val="lt1"/>
        </a:fontRef>
      </a:style>
    </a:spDef>
    <a:lnDef>
      <a:spPr>
        <a:ln>
          <a:solidFill>
            <a:schemeClr val="bg2">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1600" dirty="0" err="1" smtClean="0">
            <a:latin typeface="Georgia" pitchFamily="18" charset="0"/>
          </a:defRPr>
        </a:defPPr>
      </a:lstStyle>
    </a:txDef>
  </a:objectDefaults>
  <a:extraClrSchemeLst/>
</a:theme>
</file>

<file path=ppt/theme/theme3.xml><?xml version="1.0" encoding="utf-8"?>
<a:theme xmlns:a="http://schemas.openxmlformats.org/drawingml/2006/main" name="Case Studies + CE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raphik">
      <a:majorFont>
        <a:latin typeface="Graphik"/>
        <a:ea typeface=""/>
        <a:cs typeface=""/>
      </a:majorFont>
      <a:minorFont>
        <a:latin typeface="Graph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raphik">
      <a:majorFont>
        <a:latin typeface="Graphik"/>
        <a:ea typeface=""/>
        <a:cs typeface=""/>
      </a:majorFont>
      <a:minorFont>
        <a:latin typeface="Graph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D18B4BFBE44CB4787AA86045C9A6063" ma:contentTypeVersion="8" ma:contentTypeDescription="Create a new document." ma:contentTypeScope="" ma:versionID="470c23c65a4064e15b1cc58a46b593e3">
  <xsd:schema xmlns:xsd="http://www.w3.org/2001/XMLSchema" xmlns:xs="http://www.w3.org/2001/XMLSchema" xmlns:p="http://schemas.microsoft.com/office/2006/metadata/properties" xmlns:ns2="9b901641-0d09-466e-84cb-a5070d83a351" xmlns:ns3="654ae466-f20b-489a-860c-ab06bbeb57a1" targetNamespace="http://schemas.microsoft.com/office/2006/metadata/properties" ma:root="true" ma:fieldsID="04db138a938b3545bcfc85a8baf8c849" ns2:_="" ns3:_="">
    <xsd:import namespace="9b901641-0d09-466e-84cb-a5070d83a351"/>
    <xsd:import namespace="654ae466-f20b-489a-860c-ab06bbeb57a1"/>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Auto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901641-0d09-466e-84cb-a5070d83a35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654ae466-f20b-489a-860c-ab06bbeb57a1"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90D5A9F-DA55-411F-83E6-00608D655A15}">
  <ds:schemaRefs>
    <ds:schemaRef ds:uri="http://schemas.microsoft.com/sharepoint/v3/contenttype/forms"/>
  </ds:schemaRefs>
</ds:datastoreItem>
</file>

<file path=customXml/itemProps2.xml><?xml version="1.0" encoding="utf-8"?>
<ds:datastoreItem xmlns:ds="http://schemas.openxmlformats.org/officeDocument/2006/customXml" ds:itemID="{DE4CF2E2-F163-4090-8320-AD759B8927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901641-0d09-466e-84cb-a5070d83a351"/>
    <ds:schemaRef ds:uri="654ae466-f20b-489a-860c-ab06bbeb57a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1FC0204-87ED-49F8-861D-774772181E91}">
  <ds:schemaRefs>
    <ds:schemaRef ds:uri="http://schemas.microsoft.com/office/2006/metadata/properties"/>
    <ds:schemaRef ds:uri="http://purl.org/dc/terms/"/>
    <ds:schemaRef ds:uri="http://schemas.openxmlformats.org/package/2006/metadata/core-properties"/>
    <ds:schemaRef ds:uri="http://purl.org/dc/dcmitype/"/>
    <ds:schemaRef ds:uri="http://schemas.microsoft.com/office/infopath/2007/PartnerControls"/>
    <ds:schemaRef ds:uri="654ae466-f20b-489a-860c-ab06bbeb57a1"/>
    <ds:schemaRef ds:uri="http://schemas.microsoft.com/office/2006/documentManagement/types"/>
    <ds:schemaRef ds:uri="9b901641-0d09-466e-84cb-a5070d83a351"/>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Accenture_Master_Graphik_012017</Template>
  <TotalTime>961</TotalTime>
  <Words>1353</Words>
  <Application>Microsoft Office PowerPoint</Application>
  <PresentationFormat>Widescreen</PresentationFormat>
  <Paragraphs>265</Paragraphs>
  <Slides>61</Slides>
  <Notes>6</Notes>
  <HiddenSlides>3</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61</vt:i4>
      </vt:variant>
    </vt:vector>
  </HeadingPairs>
  <TitlesOfParts>
    <vt:vector size="74" baseType="lpstr">
      <vt:lpstr>Gotham Light</vt:lpstr>
      <vt:lpstr>Arial</vt:lpstr>
      <vt:lpstr>Wingdings</vt:lpstr>
      <vt:lpstr>Gotham Book</vt:lpstr>
      <vt:lpstr>Gotham Medium</vt:lpstr>
      <vt:lpstr>Graphik Black</vt:lpstr>
      <vt:lpstr>Agfa Rotis Sans Serif</vt:lpstr>
      <vt:lpstr>Calibri</vt:lpstr>
      <vt:lpstr>Graphik</vt:lpstr>
      <vt:lpstr>Georgia</vt:lpstr>
      <vt:lpstr>MAIN MASTER - BLACK</vt:lpstr>
      <vt:lpstr>PPT_Widescreen_Gotham</vt:lpstr>
      <vt:lpstr>Case Studies + CEO</vt:lpstr>
      <vt:lpstr>DESIGN THINKING</vt:lpstr>
      <vt:lpstr>A LITTLE BIT ABOUT ME</vt:lpstr>
      <vt:lpstr>A LITTLE BIT ABOUT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FOR TUNING IN!</vt:lpstr>
    </vt:vector>
  </TitlesOfParts>
  <Company>Accenture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our new template</dc:title>
  <dc:creator>Tiamzon, Alvin P.</dc:creator>
  <cp:lastModifiedBy>Parejas, Franklin R.</cp:lastModifiedBy>
  <cp:revision>101</cp:revision>
  <dcterms:created xsi:type="dcterms:W3CDTF">2017-01-25T12:18:18Z</dcterms:created>
  <dcterms:modified xsi:type="dcterms:W3CDTF">2019-02-18T02:55:36Z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0x0101003D18B4BFBE44CB4787AA86045C9A6063</vt:lpwstr>
  </property>
</Properties>
</file>